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1"/>
  </p:notesMasterIdLst>
  <p:handoutMasterIdLst>
    <p:handoutMasterId r:id="rId32"/>
  </p:handoutMasterIdLst>
  <p:sldIdLst>
    <p:sldId id="334" r:id="rId6"/>
    <p:sldId id="335" r:id="rId7"/>
    <p:sldId id="363" r:id="rId8"/>
    <p:sldId id="364" r:id="rId9"/>
    <p:sldId id="362" r:id="rId10"/>
    <p:sldId id="365" r:id="rId11"/>
    <p:sldId id="366" r:id="rId12"/>
    <p:sldId id="367" r:id="rId13"/>
    <p:sldId id="373" r:id="rId14"/>
    <p:sldId id="368" r:id="rId15"/>
    <p:sldId id="375" r:id="rId16"/>
    <p:sldId id="369" r:id="rId17"/>
    <p:sldId id="377" r:id="rId18"/>
    <p:sldId id="376" r:id="rId19"/>
    <p:sldId id="370" r:id="rId20"/>
    <p:sldId id="378" r:id="rId21"/>
    <p:sldId id="372" r:id="rId22"/>
    <p:sldId id="336" r:id="rId23"/>
    <p:sldId id="356" r:id="rId24"/>
    <p:sldId id="380" r:id="rId25"/>
    <p:sldId id="381" r:id="rId26"/>
    <p:sldId id="382" r:id="rId27"/>
    <p:sldId id="379" r:id="rId28"/>
    <p:sldId id="371" r:id="rId29"/>
    <p:sldId id="383" r:id="rId30"/>
  </p:sldIdLst>
  <p:sldSz cx="12192000" cy="6858000"/>
  <p:notesSz cx="6858000" cy="1171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z, Ashley M" initials="TAM" lastIdx="5" clrIdx="0">
    <p:extLst>
      <p:ext uri="{19B8F6BF-5375-455C-9EA6-DF929625EA0E}">
        <p15:presenceInfo xmlns:p15="http://schemas.microsoft.com/office/powerpoint/2012/main" userId="S-1-5-21-854245398-2000478354-1801674531-39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9D4A4-BA64-447B-831F-68270482FB7F}" v="517" dt="2020-05-20T14:25:03.442"/>
    <p1510:client id="{65C9A166-DBA2-4C0F-BF3C-8B06AC291F77}" v="82" dt="2020-05-21T16:42:29.762"/>
    <p1510:client id="{74D056D3-0254-4481-A74A-C497EAAEA703}" v="29" dt="2020-05-22T15:22:29.875"/>
    <p1510:client id="{943C601A-5DF0-475A-913B-410E4694AFF2}" v="253" dt="2020-05-20T19:37:30.726"/>
    <p1510:client id="{CA10A5F2-BB1D-4918-B34F-C04E70DF1426}" v="93" dt="2020-05-22T03:22:50.738"/>
    <p1510:client id="{CA94FCB1-9636-4D98-9F0C-C303619C070E}" v="85" dt="2020-05-21T01:35:14.224"/>
    <p1510:client id="{D4D8A634-C299-4FD7-B25E-B95612543C13}" v="69" dt="2020-05-21T02:39:18.844"/>
    <p1510:client id="{E4E62A0C-1A2F-4FC3-B69E-DAB3A81D8EA3}" v="164" dt="2020-05-22T14:37:23.127"/>
    <p1510:client id="{E860C186-31A2-4AFE-8459-55C0087D656B}" v="14" dt="2020-05-21T00:24:53.547"/>
    <p1510:client id="{F37F0B4C-DD63-48FB-BB83-4AFC3DFFEAE2}" v="50" dt="2020-05-20T16:17:08.750"/>
    <p1510:client id="{FBC81BF4-BDF2-438E-BBDB-5805DD3B9930}" v="131" dt="2020-05-21T00:03:06.600"/>
    <p1510:client id="{FE91FBEF-81BA-4E5B-94A0-0D36261F5BD1}" v="292" dt="2020-05-20T05:28:56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3469" autoAdjust="0"/>
  </p:normalViewPr>
  <p:slideViewPr>
    <p:cSldViewPr snapToGrid="0">
      <p:cViewPr varScale="1">
        <p:scale>
          <a:sx n="53" d="100"/>
          <a:sy n="53" d="100"/>
        </p:scale>
        <p:origin x="52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9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Pamela" userId="S::pamela.taylor@doh.nj.gov::88757f7a-41cc-49ec-9e3c-9a1656c67ce2" providerId="AD" clId="Web-{74D056D3-0254-4481-A74A-C497EAAEA703}"/>
    <pc:docChg chg="modSld">
      <pc:chgData name="Taylor, Pamela" userId="S::pamela.taylor@doh.nj.gov::88757f7a-41cc-49ec-9e3c-9a1656c67ce2" providerId="AD" clId="Web-{74D056D3-0254-4481-A74A-C497EAAEA703}" dt="2020-05-22T15:22:29.875" v="27" actId="1076"/>
      <pc:docMkLst>
        <pc:docMk/>
      </pc:docMkLst>
      <pc:sldChg chg="modSp">
        <pc:chgData name="Taylor, Pamela" userId="S::pamela.taylor@doh.nj.gov::88757f7a-41cc-49ec-9e3c-9a1656c67ce2" providerId="AD" clId="Web-{74D056D3-0254-4481-A74A-C497EAAEA703}" dt="2020-05-22T15:16:18.410" v="14" actId="20577"/>
        <pc:sldMkLst>
          <pc:docMk/>
          <pc:sldMk cId="2069852176" sldId="362"/>
        </pc:sldMkLst>
        <pc:spChg chg="mod">
          <ac:chgData name="Taylor, Pamela" userId="S::pamela.taylor@doh.nj.gov::88757f7a-41cc-49ec-9e3c-9a1656c67ce2" providerId="AD" clId="Web-{74D056D3-0254-4481-A74A-C497EAAEA703}" dt="2020-05-22T15:16:18.410" v="14" actId="20577"/>
          <ac:spMkLst>
            <pc:docMk/>
            <pc:sldMk cId="2069852176" sldId="362"/>
            <ac:spMk id="9219" creationId="{8B8F2011-0CA2-4C44-886F-B252CDABF2F8}"/>
          </ac:spMkLst>
        </pc:spChg>
      </pc:sldChg>
      <pc:sldChg chg="modSp">
        <pc:chgData name="Taylor, Pamela" userId="S::pamela.taylor@doh.nj.gov::88757f7a-41cc-49ec-9e3c-9a1656c67ce2" providerId="AD" clId="Web-{74D056D3-0254-4481-A74A-C497EAAEA703}" dt="2020-05-22T15:18:51.557" v="21" actId="20577"/>
        <pc:sldMkLst>
          <pc:docMk/>
          <pc:sldMk cId="917830590" sldId="365"/>
        </pc:sldMkLst>
        <pc:spChg chg="mod">
          <ac:chgData name="Taylor, Pamela" userId="S::pamela.taylor@doh.nj.gov::88757f7a-41cc-49ec-9e3c-9a1656c67ce2" providerId="AD" clId="Web-{74D056D3-0254-4481-A74A-C497EAAEA703}" dt="2020-05-22T15:18:51.557" v="21" actId="20577"/>
          <ac:spMkLst>
            <pc:docMk/>
            <pc:sldMk cId="917830590" sldId="365"/>
            <ac:spMk id="2" creationId="{EC8F57C0-CBF7-478E-A342-A86888CC7B43}"/>
          </ac:spMkLst>
        </pc:spChg>
      </pc:sldChg>
      <pc:sldChg chg="modSp">
        <pc:chgData name="Taylor, Pamela" userId="S::pamela.taylor@doh.nj.gov::88757f7a-41cc-49ec-9e3c-9a1656c67ce2" providerId="AD" clId="Web-{74D056D3-0254-4481-A74A-C497EAAEA703}" dt="2020-05-22T15:19:10.729" v="23" actId="1076"/>
        <pc:sldMkLst>
          <pc:docMk/>
          <pc:sldMk cId="3678078316" sldId="366"/>
        </pc:sldMkLst>
        <pc:spChg chg="mod">
          <ac:chgData name="Taylor, Pamela" userId="S::pamela.taylor@doh.nj.gov::88757f7a-41cc-49ec-9e3c-9a1656c67ce2" providerId="AD" clId="Web-{74D056D3-0254-4481-A74A-C497EAAEA703}" dt="2020-05-22T15:19:06.651" v="22" actId="1076"/>
          <ac:spMkLst>
            <pc:docMk/>
            <pc:sldMk cId="3678078316" sldId="366"/>
            <ac:spMk id="2" creationId="{C7845338-55E9-4420-B551-9145F0104A99}"/>
          </ac:spMkLst>
        </pc:spChg>
        <pc:spChg chg="mod">
          <ac:chgData name="Taylor, Pamela" userId="S::pamela.taylor@doh.nj.gov::88757f7a-41cc-49ec-9e3c-9a1656c67ce2" providerId="AD" clId="Web-{74D056D3-0254-4481-A74A-C497EAAEA703}" dt="2020-05-22T15:19:10.729" v="23" actId="1076"/>
          <ac:spMkLst>
            <pc:docMk/>
            <pc:sldMk cId="3678078316" sldId="366"/>
            <ac:spMk id="3" creationId="{8A577E68-3AB5-4A1A-9958-9D7B59F516C3}"/>
          </ac:spMkLst>
        </pc:spChg>
      </pc:sldChg>
      <pc:sldChg chg="modSp">
        <pc:chgData name="Taylor, Pamela" userId="S::pamela.taylor@doh.nj.gov::88757f7a-41cc-49ec-9e3c-9a1656c67ce2" providerId="AD" clId="Web-{74D056D3-0254-4481-A74A-C497EAAEA703}" dt="2020-05-22T15:19:37.214" v="25" actId="1076"/>
        <pc:sldMkLst>
          <pc:docMk/>
          <pc:sldMk cId="3663145487" sldId="367"/>
        </pc:sldMkLst>
        <pc:spChg chg="mod">
          <ac:chgData name="Taylor, Pamela" userId="S::pamela.taylor@doh.nj.gov::88757f7a-41cc-49ec-9e3c-9a1656c67ce2" providerId="AD" clId="Web-{74D056D3-0254-4481-A74A-C497EAAEA703}" dt="2020-05-22T15:19:31.557" v="24" actId="1076"/>
          <ac:spMkLst>
            <pc:docMk/>
            <pc:sldMk cId="3663145487" sldId="367"/>
            <ac:spMk id="2" creationId="{D6A488D1-BC59-4980-92EC-18521BED0480}"/>
          </ac:spMkLst>
        </pc:spChg>
        <pc:spChg chg="mod">
          <ac:chgData name="Taylor, Pamela" userId="S::pamela.taylor@doh.nj.gov::88757f7a-41cc-49ec-9e3c-9a1656c67ce2" providerId="AD" clId="Web-{74D056D3-0254-4481-A74A-C497EAAEA703}" dt="2020-05-22T15:19:37.214" v="25" actId="1076"/>
          <ac:spMkLst>
            <pc:docMk/>
            <pc:sldMk cId="3663145487" sldId="367"/>
            <ac:spMk id="3" creationId="{360F0CB2-B1D2-4569-9F9F-EF1A60BAD259}"/>
          </ac:spMkLst>
        </pc:spChg>
      </pc:sldChg>
      <pc:sldChg chg="modSp">
        <pc:chgData name="Taylor, Pamela" userId="S::pamela.taylor@doh.nj.gov::88757f7a-41cc-49ec-9e3c-9a1656c67ce2" providerId="AD" clId="Web-{74D056D3-0254-4481-A74A-C497EAAEA703}" dt="2020-05-22T15:22:29.875" v="27" actId="1076"/>
        <pc:sldMkLst>
          <pc:docMk/>
          <pc:sldMk cId="3622418964" sldId="372"/>
        </pc:sldMkLst>
        <pc:spChg chg="mod">
          <ac:chgData name="Taylor, Pamela" userId="S::pamela.taylor@doh.nj.gov::88757f7a-41cc-49ec-9e3c-9a1656c67ce2" providerId="AD" clId="Web-{74D056D3-0254-4481-A74A-C497EAAEA703}" dt="2020-05-22T15:22:29.875" v="27" actId="1076"/>
          <ac:spMkLst>
            <pc:docMk/>
            <pc:sldMk cId="3622418964" sldId="372"/>
            <ac:spMk id="2" creationId="{00433983-2C78-4681-B750-1BB0A58AA9AE}"/>
          </ac:spMkLst>
        </pc:spChg>
        <pc:spChg chg="mod">
          <ac:chgData name="Taylor, Pamela" userId="S::pamela.taylor@doh.nj.gov::88757f7a-41cc-49ec-9e3c-9a1656c67ce2" providerId="AD" clId="Web-{74D056D3-0254-4481-A74A-C497EAAEA703}" dt="2020-05-22T15:22:29.828" v="26" actId="1076"/>
          <ac:spMkLst>
            <pc:docMk/>
            <pc:sldMk cId="3622418964" sldId="372"/>
            <ac:spMk id="3" creationId="{5D13C621-4D0F-4D3B-8C2C-2FADE54BC6C4}"/>
          </ac:spMkLst>
        </pc:spChg>
      </pc:sldChg>
    </pc:docChg>
  </pc:docChgLst>
  <pc:docChgLst>
    <pc:chgData name="Lakota Kruse" userId="2392d9a2-86c1-4fe6-81da-50a6f8dbe5de" providerId="ADAL" clId="{0C19D4A4-BA64-447B-831F-68270482FB7F}"/>
    <pc:docChg chg="custSel addSld modSld">
      <pc:chgData name="Lakota Kruse" userId="2392d9a2-86c1-4fe6-81da-50a6f8dbe5de" providerId="ADAL" clId="{0C19D4A4-BA64-447B-831F-68270482FB7F}" dt="2020-05-20T02:02:30.833" v="501" actId="6549"/>
      <pc:docMkLst>
        <pc:docMk/>
      </pc:docMkLst>
      <pc:sldChg chg="modSp">
        <pc:chgData name="Lakota Kruse" userId="2392d9a2-86c1-4fe6-81da-50a6f8dbe5de" providerId="ADAL" clId="{0C19D4A4-BA64-447B-831F-68270482FB7F}" dt="2020-05-20T01:46:11.550" v="0" actId="20577"/>
        <pc:sldMkLst>
          <pc:docMk/>
          <pc:sldMk cId="382514808" sldId="363"/>
        </pc:sldMkLst>
        <pc:spChg chg="mod">
          <ac:chgData name="Lakota Kruse" userId="2392d9a2-86c1-4fe6-81da-50a6f8dbe5de" providerId="ADAL" clId="{0C19D4A4-BA64-447B-831F-68270482FB7F}" dt="2020-05-20T01:46:11.550" v="0" actId="20577"/>
          <ac:spMkLst>
            <pc:docMk/>
            <pc:sldMk cId="382514808" sldId="363"/>
            <ac:spMk id="3" creationId="{A2CFF39A-A359-45FC-93A2-5D6F0B52C41A}"/>
          </ac:spMkLst>
        </pc:spChg>
      </pc:sldChg>
      <pc:sldChg chg="modSp">
        <pc:chgData name="Lakota Kruse" userId="2392d9a2-86c1-4fe6-81da-50a6f8dbe5de" providerId="ADAL" clId="{0C19D4A4-BA64-447B-831F-68270482FB7F}" dt="2020-05-20T01:47:50.432" v="1" actId="20577"/>
        <pc:sldMkLst>
          <pc:docMk/>
          <pc:sldMk cId="2986944505" sldId="364"/>
        </pc:sldMkLst>
        <pc:spChg chg="mod">
          <ac:chgData name="Lakota Kruse" userId="2392d9a2-86c1-4fe6-81da-50a6f8dbe5de" providerId="ADAL" clId="{0C19D4A4-BA64-447B-831F-68270482FB7F}" dt="2020-05-20T01:47:50.432" v="1" actId="20577"/>
          <ac:spMkLst>
            <pc:docMk/>
            <pc:sldMk cId="2986944505" sldId="364"/>
            <ac:spMk id="3" creationId="{4FC2EB1C-1A10-4A42-8DDD-930EBF5EF278}"/>
          </ac:spMkLst>
        </pc:spChg>
      </pc:sldChg>
      <pc:sldChg chg="modSp">
        <pc:chgData name="Lakota Kruse" userId="2392d9a2-86c1-4fe6-81da-50a6f8dbe5de" providerId="ADAL" clId="{0C19D4A4-BA64-447B-831F-68270482FB7F}" dt="2020-05-20T01:51:28.749" v="124" actId="15"/>
        <pc:sldMkLst>
          <pc:docMk/>
          <pc:sldMk cId="3663145487" sldId="367"/>
        </pc:sldMkLst>
        <pc:spChg chg="mod">
          <ac:chgData name="Lakota Kruse" userId="2392d9a2-86c1-4fe6-81da-50a6f8dbe5de" providerId="ADAL" clId="{0C19D4A4-BA64-447B-831F-68270482FB7F}" dt="2020-05-20T01:51:28.749" v="124" actId="15"/>
          <ac:spMkLst>
            <pc:docMk/>
            <pc:sldMk cId="3663145487" sldId="367"/>
            <ac:spMk id="3" creationId="{360F0CB2-B1D2-4569-9F9F-EF1A60BAD259}"/>
          </ac:spMkLst>
        </pc:spChg>
      </pc:sldChg>
      <pc:sldChg chg="modSp">
        <pc:chgData name="Lakota Kruse" userId="2392d9a2-86c1-4fe6-81da-50a6f8dbe5de" providerId="ADAL" clId="{0C19D4A4-BA64-447B-831F-68270482FB7F}" dt="2020-05-20T02:02:22.471" v="500" actId="5793"/>
        <pc:sldMkLst>
          <pc:docMk/>
          <pc:sldMk cId="3091890840" sldId="368"/>
        </pc:sldMkLst>
        <pc:spChg chg="mod">
          <ac:chgData name="Lakota Kruse" userId="2392d9a2-86c1-4fe6-81da-50a6f8dbe5de" providerId="ADAL" clId="{0C19D4A4-BA64-447B-831F-68270482FB7F}" dt="2020-05-20T01:59:15.175" v="397" actId="20577"/>
          <ac:spMkLst>
            <pc:docMk/>
            <pc:sldMk cId="3091890840" sldId="368"/>
            <ac:spMk id="2" creationId="{3280A7E4-43C5-4226-90FF-7C6363D3CF83}"/>
          </ac:spMkLst>
        </pc:spChg>
        <pc:spChg chg="mod">
          <ac:chgData name="Lakota Kruse" userId="2392d9a2-86c1-4fe6-81da-50a6f8dbe5de" providerId="ADAL" clId="{0C19D4A4-BA64-447B-831F-68270482FB7F}" dt="2020-05-20T02:02:22.471" v="500" actId="5793"/>
          <ac:spMkLst>
            <pc:docMk/>
            <pc:sldMk cId="3091890840" sldId="368"/>
            <ac:spMk id="3" creationId="{B3C8160B-11A4-45F5-8A0B-852770C76466}"/>
          </ac:spMkLst>
        </pc:spChg>
      </pc:sldChg>
      <pc:sldChg chg="modSp add">
        <pc:chgData name="Lakota Kruse" userId="2392d9a2-86c1-4fe6-81da-50a6f8dbe5de" providerId="ADAL" clId="{0C19D4A4-BA64-447B-831F-68270482FB7F}" dt="2020-05-20T01:54:31.019" v="190" actId="20577"/>
        <pc:sldMkLst>
          <pc:docMk/>
          <pc:sldMk cId="2096902715" sldId="373"/>
        </pc:sldMkLst>
        <pc:spChg chg="mod">
          <ac:chgData name="Lakota Kruse" userId="2392d9a2-86c1-4fe6-81da-50a6f8dbe5de" providerId="ADAL" clId="{0C19D4A4-BA64-447B-831F-68270482FB7F}" dt="2020-05-20T01:52:51.211" v="170" actId="20577"/>
          <ac:spMkLst>
            <pc:docMk/>
            <pc:sldMk cId="2096902715" sldId="373"/>
            <ac:spMk id="2" creationId="{D6A488D1-BC59-4980-92EC-18521BED0480}"/>
          </ac:spMkLst>
        </pc:spChg>
        <pc:spChg chg="mod">
          <ac:chgData name="Lakota Kruse" userId="2392d9a2-86c1-4fe6-81da-50a6f8dbe5de" providerId="ADAL" clId="{0C19D4A4-BA64-447B-831F-68270482FB7F}" dt="2020-05-20T01:54:31.019" v="190" actId="20577"/>
          <ac:spMkLst>
            <pc:docMk/>
            <pc:sldMk cId="2096902715" sldId="373"/>
            <ac:spMk id="3" creationId="{360F0CB2-B1D2-4569-9F9F-EF1A60BAD259}"/>
          </ac:spMkLst>
        </pc:spChg>
      </pc:sldChg>
      <pc:sldChg chg="modSp add">
        <pc:chgData name="Lakota Kruse" userId="2392d9a2-86c1-4fe6-81da-50a6f8dbe5de" providerId="ADAL" clId="{0C19D4A4-BA64-447B-831F-68270482FB7F}" dt="2020-05-20T02:02:30.833" v="501" actId="6549"/>
        <pc:sldMkLst>
          <pc:docMk/>
          <pc:sldMk cId="3307483899" sldId="375"/>
        </pc:sldMkLst>
        <pc:spChg chg="mod">
          <ac:chgData name="Lakota Kruse" userId="2392d9a2-86c1-4fe6-81da-50a6f8dbe5de" providerId="ADAL" clId="{0C19D4A4-BA64-447B-831F-68270482FB7F}" dt="2020-05-20T02:02:30.833" v="501" actId="6549"/>
          <ac:spMkLst>
            <pc:docMk/>
            <pc:sldMk cId="3307483899" sldId="375"/>
            <ac:spMk id="3" creationId="{B3C8160B-11A4-45F5-8A0B-852770C76466}"/>
          </ac:spMkLst>
        </pc:spChg>
      </pc:sldChg>
    </pc:docChg>
  </pc:docChgLst>
  <pc:docChgLst>
    <pc:chgData name="Taylor, Pamela" userId="S::pamela.taylor@doh.nj.gov::88757f7a-41cc-49ec-9e3c-9a1656c67ce2" providerId="AD" clId="Web-{0AF60AA7-9C33-4819-ADE4-D06003233181}"/>
    <pc:docChg chg="addSld delSld modSld sldOrd">
      <pc:chgData name="Taylor, Pamela" userId="S::pamela.taylor@doh.nj.gov::88757f7a-41cc-49ec-9e3c-9a1656c67ce2" providerId="AD" clId="Web-{0AF60AA7-9C33-4819-ADE4-D06003233181}" dt="2020-05-20T02:09:46.289" v="77"/>
      <pc:docMkLst>
        <pc:docMk/>
      </pc:docMkLst>
      <pc:sldChg chg="modSp new del">
        <pc:chgData name="Taylor, Pamela" userId="S::pamela.taylor@doh.nj.gov::88757f7a-41cc-49ec-9e3c-9a1656c67ce2" providerId="AD" clId="Web-{0AF60AA7-9C33-4819-ADE4-D06003233181}" dt="2020-05-20T02:03:03.827" v="29"/>
        <pc:sldMkLst>
          <pc:docMk/>
          <pc:sldMk cId="127220936" sldId="374"/>
        </pc:sldMkLst>
        <pc:spChg chg="mod">
          <ac:chgData name="Taylor, Pamela" userId="S::pamela.taylor@doh.nj.gov::88757f7a-41cc-49ec-9e3c-9a1656c67ce2" providerId="AD" clId="Web-{0AF60AA7-9C33-4819-ADE4-D06003233181}" dt="2020-05-20T01:56:18.726" v="9" actId="20577"/>
          <ac:spMkLst>
            <pc:docMk/>
            <pc:sldMk cId="127220936" sldId="374"/>
            <ac:spMk id="2" creationId="{6A256078-84D5-4AD7-BDEB-893A153AC1DE}"/>
          </ac:spMkLst>
        </pc:spChg>
        <pc:spChg chg="mod">
          <ac:chgData name="Taylor, Pamela" userId="S::pamela.taylor@doh.nj.gov::88757f7a-41cc-49ec-9e3c-9a1656c67ce2" providerId="AD" clId="Web-{0AF60AA7-9C33-4819-ADE4-D06003233181}" dt="2020-05-20T02:02:44.108" v="27" actId="1076"/>
          <ac:spMkLst>
            <pc:docMk/>
            <pc:sldMk cId="127220936" sldId="374"/>
            <ac:spMk id="3" creationId="{3F98AF1D-2DAF-46E6-BE74-E2F5BC9BB0F4}"/>
          </ac:spMkLst>
        </pc:spChg>
      </pc:sldChg>
      <pc:sldChg chg="new">
        <pc:chgData name="Taylor, Pamela" userId="S::pamela.taylor@doh.nj.gov::88757f7a-41cc-49ec-9e3c-9a1656c67ce2" providerId="AD" clId="Web-{0AF60AA7-9C33-4819-ADE4-D06003233181}" dt="2020-05-20T02:02:54.671" v="28"/>
        <pc:sldMkLst>
          <pc:docMk/>
          <pc:sldMk cId="596796025" sldId="375"/>
        </pc:sldMkLst>
      </pc:sldChg>
      <pc:sldChg chg="modSp ord">
        <pc:chgData name="Taylor, Pamela" userId="S::pamela.taylor@doh.nj.gov::88757f7a-41cc-49ec-9e3c-9a1656c67ce2" providerId="AD" clId="Web-{0AF60AA7-9C33-4819-ADE4-D06003233181}" dt="2020-05-20T02:09:46.289" v="77"/>
        <pc:sldMkLst>
          <pc:docMk/>
          <pc:sldMk cId="596796025" sldId="376"/>
        </pc:sldMkLst>
        <pc:spChg chg="mod">
          <ac:chgData name="Taylor, Pamela" userId="S::pamela.taylor@doh.nj.gov::88757f7a-41cc-49ec-9e3c-9a1656c67ce2" providerId="AD" clId="Web-{0AF60AA7-9C33-4819-ADE4-D06003233181}" dt="2020-05-20T02:04:58.362" v="44" actId="20577"/>
          <ac:spMkLst>
            <pc:docMk/>
            <pc:sldMk cId="596796025" sldId="376"/>
            <ac:spMk id="2" creationId="{5B07ABFD-1274-4696-BA58-992FDD68968C}"/>
          </ac:spMkLst>
        </pc:spChg>
        <pc:spChg chg="mod">
          <ac:chgData name="Taylor, Pamela" userId="S::pamela.taylor@doh.nj.gov::88757f7a-41cc-49ec-9e3c-9a1656c67ce2" providerId="AD" clId="Web-{0AF60AA7-9C33-4819-ADE4-D06003233181}" dt="2020-05-20T02:07:15.661" v="74" actId="14100"/>
          <ac:spMkLst>
            <pc:docMk/>
            <pc:sldMk cId="596796025" sldId="376"/>
            <ac:spMk id="3" creationId="{5AB73FE3-625E-4569-9A30-76EDC31004E5}"/>
          </ac:spMkLst>
        </pc:spChg>
        <pc:spChg chg="mod">
          <ac:chgData name="Taylor, Pamela" userId="S::pamela.taylor@doh.nj.gov::88757f7a-41cc-49ec-9e3c-9a1656c67ce2" providerId="AD" clId="Web-{0AF60AA7-9C33-4819-ADE4-D06003233181}" dt="2020-05-20T02:06:00.598" v="56" actId="20577"/>
          <ac:spMkLst>
            <pc:docMk/>
            <pc:sldMk cId="596796025" sldId="376"/>
            <ac:spMk id="4" creationId="{8BEC114A-80A2-46BE-AF7A-1FE9FAF873DC}"/>
          </ac:spMkLst>
        </pc:spChg>
        <pc:spChg chg="mod">
          <ac:chgData name="Taylor, Pamela" userId="S::pamela.taylor@doh.nj.gov::88757f7a-41cc-49ec-9e3c-9a1656c67ce2" providerId="AD" clId="Web-{0AF60AA7-9C33-4819-ADE4-D06003233181}" dt="2020-05-20T02:07:27.099" v="76" actId="1076"/>
          <ac:spMkLst>
            <pc:docMk/>
            <pc:sldMk cId="596796025" sldId="376"/>
            <ac:spMk id="5" creationId="{EA50F795-E663-4973-B785-9923BB755B74}"/>
          </ac:spMkLst>
        </pc:spChg>
        <pc:spChg chg="mod">
          <ac:chgData name="Taylor, Pamela" userId="S::pamela.taylor@doh.nj.gov::88757f7a-41cc-49ec-9e3c-9a1656c67ce2" providerId="AD" clId="Web-{0AF60AA7-9C33-4819-ADE4-D06003233181}" dt="2020-05-20T02:06:34.395" v="73" actId="20577"/>
          <ac:spMkLst>
            <pc:docMk/>
            <pc:sldMk cId="596796025" sldId="376"/>
            <ac:spMk id="6" creationId="{A839B3BC-57C1-4BF2-B914-B361FEFEA3E1}"/>
          </ac:spMkLst>
        </pc:spChg>
      </pc:sldChg>
    </pc:docChg>
  </pc:docChgLst>
  <pc:docChgLst>
    <pc:chgData name="Taylor, Pamela" userId="S::pamela.taylor@doh.nj.gov::88757f7a-41cc-49ec-9e3c-9a1656c67ce2" providerId="AD" clId="Web-{65C9A166-DBA2-4C0F-BF3C-8B06AC291F77}"/>
    <pc:docChg chg="delSld modSld">
      <pc:chgData name="Taylor, Pamela" userId="S::pamela.taylor@doh.nj.gov::88757f7a-41cc-49ec-9e3c-9a1656c67ce2" providerId="AD" clId="Web-{65C9A166-DBA2-4C0F-BF3C-8B06AC291F77}" dt="2020-05-21T16:42:29.762" v="81" actId="20577"/>
      <pc:docMkLst>
        <pc:docMk/>
      </pc:docMkLst>
      <pc:sldChg chg="del">
        <pc:chgData name="Taylor, Pamela" userId="S::pamela.taylor@doh.nj.gov::88757f7a-41cc-49ec-9e3c-9a1656c67ce2" providerId="AD" clId="Web-{65C9A166-DBA2-4C0F-BF3C-8B06AC291F77}" dt="2020-05-21T16:41:52.527" v="71"/>
        <pc:sldMkLst>
          <pc:docMk/>
          <pc:sldMk cId="1553779832" sldId="339"/>
        </pc:sldMkLst>
      </pc:sldChg>
      <pc:sldChg chg="modSp">
        <pc:chgData name="Taylor, Pamela" userId="S::pamela.taylor@doh.nj.gov::88757f7a-41cc-49ec-9e3c-9a1656c67ce2" providerId="AD" clId="Web-{65C9A166-DBA2-4C0F-BF3C-8B06AC291F77}" dt="2020-05-21T16:33:40.112" v="5" actId="20577"/>
        <pc:sldMkLst>
          <pc:docMk/>
          <pc:sldMk cId="2069852176" sldId="362"/>
        </pc:sldMkLst>
        <pc:spChg chg="mod">
          <ac:chgData name="Taylor, Pamela" userId="S::pamela.taylor@doh.nj.gov::88757f7a-41cc-49ec-9e3c-9a1656c67ce2" providerId="AD" clId="Web-{65C9A166-DBA2-4C0F-BF3C-8B06AC291F77}" dt="2020-05-21T16:33:40.112" v="5" actId="20577"/>
          <ac:spMkLst>
            <pc:docMk/>
            <pc:sldMk cId="2069852176" sldId="362"/>
            <ac:spMk id="9219" creationId="{8B8F2011-0CA2-4C44-886F-B252CDABF2F8}"/>
          </ac:spMkLst>
        </pc:spChg>
      </pc:sldChg>
      <pc:sldChg chg="modSp">
        <pc:chgData name="Taylor, Pamela" userId="S::pamela.taylor@doh.nj.gov::88757f7a-41cc-49ec-9e3c-9a1656c67ce2" providerId="AD" clId="Web-{65C9A166-DBA2-4C0F-BF3C-8B06AC291F77}" dt="2020-05-21T16:39:04.446" v="26" actId="20577"/>
        <pc:sldMkLst>
          <pc:docMk/>
          <pc:sldMk cId="3421369285" sldId="370"/>
        </pc:sldMkLst>
        <pc:spChg chg="mod">
          <ac:chgData name="Taylor, Pamela" userId="S::pamela.taylor@doh.nj.gov::88757f7a-41cc-49ec-9e3c-9a1656c67ce2" providerId="AD" clId="Web-{65C9A166-DBA2-4C0F-BF3C-8B06AC291F77}" dt="2020-05-21T16:39:04.446" v="26" actId="20577"/>
          <ac:spMkLst>
            <pc:docMk/>
            <pc:sldMk cId="3421369285" sldId="370"/>
            <ac:spMk id="3" creationId="{2C36C242-3C9C-41ED-BF46-598F9AE9EC0E}"/>
          </ac:spMkLst>
        </pc:spChg>
      </pc:sldChg>
      <pc:sldChg chg="modSp">
        <pc:chgData name="Taylor, Pamela" userId="S::pamela.taylor@doh.nj.gov::88757f7a-41cc-49ec-9e3c-9a1656c67ce2" providerId="AD" clId="Web-{65C9A166-DBA2-4C0F-BF3C-8B06AC291F77}" dt="2020-05-21T16:40:51.588" v="70" actId="20577"/>
        <pc:sldMkLst>
          <pc:docMk/>
          <pc:sldMk cId="3622418964" sldId="372"/>
        </pc:sldMkLst>
        <pc:spChg chg="mod">
          <ac:chgData name="Taylor, Pamela" userId="S::pamela.taylor@doh.nj.gov::88757f7a-41cc-49ec-9e3c-9a1656c67ce2" providerId="AD" clId="Web-{65C9A166-DBA2-4C0F-BF3C-8B06AC291F77}" dt="2020-05-21T16:40:51.588" v="70" actId="20577"/>
          <ac:spMkLst>
            <pc:docMk/>
            <pc:sldMk cId="3622418964" sldId="372"/>
            <ac:spMk id="2" creationId="{00433983-2C78-4681-B750-1BB0A58AA9AE}"/>
          </ac:spMkLst>
        </pc:spChg>
      </pc:sldChg>
      <pc:sldChg chg="modSp">
        <pc:chgData name="Taylor, Pamela" userId="S::pamela.taylor@doh.nj.gov::88757f7a-41cc-49ec-9e3c-9a1656c67ce2" providerId="AD" clId="Web-{65C9A166-DBA2-4C0F-BF3C-8B06AC291F77}" dt="2020-05-21T16:38:21.257" v="22" actId="20577"/>
        <pc:sldMkLst>
          <pc:docMk/>
          <pc:sldMk cId="521399266" sldId="377"/>
        </pc:sldMkLst>
        <pc:spChg chg="mod">
          <ac:chgData name="Taylor, Pamela" userId="S::pamela.taylor@doh.nj.gov::88757f7a-41cc-49ec-9e3c-9a1656c67ce2" providerId="AD" clId="Web-{65C9A166-DBA2-4C0F-BF3C-8B06AC291F77}" dt="2020-05-21T16:38:21.257" v="22" actId="20577"/>
          <ac:spMkLst>
            <pc:docMk/>
            <pc:sldMk cId="521399266" sldId="377"/>
            <ac:spMk id="3" creationId="{B53B40FB-C1BB-4CCD-8BBD-4CFAE3BA44D7}"/>
          </ac:spMkLst>
        </pc:spChg>
      </pc:sldChg>
      <pc:sldChg chg="modSp">
        <pc:chgData name="Taylor, Pamela" userId="S::pamela.taylor@doh.nj.gov::88757f7a-41cc-49ec-9e3c-9a1656c67ce2" providerId="AD" clId="Web-{65C9A166-DBA2-4C0F-BF3C-8B06AC291F77}" dt="2020-05-21T16:40:38.026" v="68" actId="20577"/>
        <pc:sldMkLst>
          <pc:docMk/>
          <pc:sldMk cId="1966269126" sldId="378"/>
        </pc:sldMkLst>
        <pc:spChg chg="mod">
          <ac:chgData name="Taylor, Pamela" userId="S::pamela.taylor@doh.nj.gov::88757f7a-41cc-49ec-9e3c-9a1656c67ce2" providerId="AD" clId="Web-{65C9A166-DBA2-4C0F-BF3C-8B06AC291F77}" dt="2020-05-21T16:40:38.026" v="68" actId="20577"/>
          <ac:spMkLst>
            <pc:docMk/>
            <pc:sldMk cId="1966269126" sldId="378"/>
            <ac:spMk id="3" creationId="{2C36C242-3C9C-41ED-BF46-598F9AE9EC0E}"/>
          </ac:spMkLst>
        </pc:spChg>
      </pc:sldChg>
      <pc:sldChg chg="modSp">
        <pc:chgData name="Taylor, Pamela" userId="S::pamela.taylor@doh.nj.gov::88757f7a-41cc-49ec-9e3c-9a1656c67ce2" providerId="AD" clId="Web-{65C9A166-DBA2-4C0F-BF3C-8B06AC291F77}" dt="2020-05-21T16:42:11.449" v="76" actId="20577"/>
        <pc:sldMkLst>
          <pc:docMk/>
          <pc:sldMk cId="747757464" sldId="380"/>
        </pc:sldMkLst>
        <pc:spChg chg="mod">
          <ac:chgData name="Taylor, Pamela" userId="S::pamela.taylor@doh.nj.gov::88757f7a-41cc-49ec-9e3c-9a1656c67ce2" providerId="AD" clId="Web-{65C9A166-DBA2-4C0F-BF3C-8B06AC291F77}" dt="2020-05-21T16:42:11.449" v="76" actId="20577"/>
          <ac:spMkLst>
            <pc:docMk/>
            <pc:sldMk cId="747757464" sldId="380"/>
            <ac:spMk id="5" creationId="{7ABAFCE6-6F8E-4A77-8EAB-FBAB5EE3F146}"/>
          </ac:spMkLst>
        </pc:spChg>
      </pc:sldChg>
      <pc:sldChg chg="modSp">
        <pc:chgData name="Taylor, Pamela" userId="S::pamela.taylor@doh.nj.gov::88757f7a-41cc-49ec-9e3c-9a1656c67ce2" providerId="AD" clId="Web-{65C9A166-DBA2-4C0F-BF3C-8B06AC291F77}" dt="2020-05-21T16:42:29.762" v="81" actId="20577"/>
        <pc:sldMkLst>
          <pc:docMk/>
          <pc:sldMk cId="3865558272" sldId="382"/>
        </pc:sldMkLst>
        <pc:spChg chg="mod">
          <ac:chgData name="Taylor, Pamela" userId="S::pamela.taylor@doh.nj.gov::88757f7a-41cc-49ec-9e3c-9a1656c67ce2" providerId="AD" clId="Web-{65C9A166-DBA2-4C0F-BF3C-8B06AC291F77}" dt="2020-05-21T16:42:29.762" v="81" actId="20577"/>
          <ac:spMkLst>
            <pc:docMk/>
            <pc:sldMk cId="3865558272" sldId="382"/>
            <ac:spMk id="5" creationId="{7ABAFCE6-6F8E-4A77-8EAB-FBAB5EE3F146}"/>
          </ac:spMkLst>
        </pc:spChg>
      </pc:sldChg>
    </pc:docChg>
  </pc:docChgLst>
  <pc:docChgLst>
    <pc:chgData name="Kruse, Lakota" userId="S::lakota.kruse@doh.nj.gov::2392d9a2-86c1-4fe6-81da-50a6f8dbe5de" providerId="AD" clId="Web-{FE91FBEF-81BA-4E5B-94A0-0D36261F5BD1}"/>
    <pc:docChg chg="addSld modSld">
      <pc:chgData name="Kruse, Lakota" userId="S::lakota.kruse@doh.nj.gov::2392d9a2-86c1-4fe6-81da-50a6f8dbe5de" providerId="AD" clId="Web-{FE91FBEF-81BA-4E5B-94A0-0D36261F5BD1}" dt="2020-05-20T05:28:56.427" v="579" actId="20577"/>
      <pc:docMkLst>
        <pc:docMk/>
      </pc:docMkLst>
      <pc:sldChg chg="modNotes">
        <pc:chgData name="Kruse, Lakota" userId="S::lakota.kruse@doh.nj.gov::2392d9a2-86c1-4fe6-81da-50a6f8dbe5de" providerId="AD" clId="Web-{FE91FBEF-81BA-4E5B-94A0-0D36261F5BD1}" dt="2020-05-20T05:19:33.901" v="498"/>
        <pc:sldMkLst>
          <pc:docMk/>
          <pc:sldMk cId="546662276" sldId="335"/>
        </pc:sldMkLst>
      </pc:sldChg>
      <pc:sldChg chg="modNotes">
        <pc:chgData name="Kruse, Lakota" userId="S::lakota.kruse@doh.nj.gov::2392d9a2-86c1-4fe6-81da-50a6f8dbe5de" providerId="AD" clId="Web-{FE91FBEF-81BA-4E5B-94A0-0D36261F5BD1}" dt="2020-05-20T05:24:35.344" v="510"/>
        <pc:sldMkLst>
          <pc:docMk/>
          <pc:sldMk cId="2986944505" sldId="364"/>
        </pc:sldMkLst>
      </pc:sldChg>
      <pc:sldChg chg="modSp modNotes">
        <pc:chgData name="Kruse, Lakota" userId="S::lakota.kruse@doh.nj.gov::2392d9a2-86c1-4fe6-81da-50a6f8dbe5de" providerId="AD" clId="Web-{FE91FBEF-81BA-4E5B-94A0-0D36261F5BD1}" dt="2020-05-20T05:01:18.690" v="298" actId="20577"/>
        <pc:sldMkLst>
          <pc:docMk/>
          <pc:sldMk cId="917830590" sldId="365"/>
        </pc:sldMkLst>
        <pc:spChg chg="mod">
          <ac:chgData name="Kruse, Lakota" userId="S::lakota.kruse@doh.nj.gov::2392d9a2-86c1-4fe6-81da-50a6f8dbe5de" providerId="AD" clId="Web-{FE91FBEF-81BA-4E5B-94A0-0D36261F5BD1}" dt="2020-05-20T05:01:18.690" v="298" actId="20577"/>
          <ac:spMkLst>
            <pc:docMk/>
            <pc:sldMk cId="917830590" sldId="365"/>
            <ac:spMk id="2" creationId="{EC8F57C0-CBF7-478E-A342-A86888CC7B43}"/>
          </ac:spMkLst>
        </pc:spChg>
      </pc:sldChg>
      <pc:sldChg chg="modSp modNotes">
        <pc:chgData name="Kruse, Lakota" userId="S::lakota.kruse@doh.nj.gov::2392d9a2-86c1-4fe6-81da-50a6f8dbe5de" providerId="AD" clId="Web-{FE91FBEF-81BA-4E5B-94A0-0D36261F5BD1}" dt="2020-05-20T04:57:01.123" v="200"/>
        <pc:sldMkLst>
          <pc:docMk/>
          <pc:sldMk cId="3678078316" sldId="366"/>
        </pc:sldMkLst>
        <pc:spChg chg="mod">
          <ac:chgData name="Kruse, Lakota" userId="S::lakota.kruse@doh.nj.gov::2392d9a2-86c1-4fe6-81da-50a6f8dbe5de" providerId="AD" clId="Web-{FE91FBEF-81BA-4E5B-94A0-0D36261F5BD1}" dt="2020-05-20T04:54:18.365" v="153" actId="14100"/>
          <ac:spMkLst>
            <pc:docMk/>
            <pc:sldMk cId="3678078316" sldId="366"/>
            <ac:spMk id="3" creationId="{8A577E68-3AB5-4A1A-9958-9D7B59F516C3}"/>
          </ac:spMkLst>
        </pc:spChg>
      </pc:sldChg>
      <pc:sldChg chg="modSp">
        <pc:chgData name="Kruse, Lakota" userId="S::lakota.kruse@doh.nj.gov::2392d9a2-86c1-4fe6-81da-50a6f8dbe5de" providerId="AD" clId="Web-{FE91FBEF-81BA-4E5B-94A0-0D36261F5BD1}" dt="2020-05-20T05:25:06.735" v="512" actId="20577"/>
        <pc:sldMkLst>
          <pc:docMk/>
          <pc:sldMk cId="3663145487" sldId="367"/>
        </pc:sldMkLst>
        <pc:spChg chg="mod">
          <ac:chgData name="Kruse, Lakota" userId="S::lakota.kruse@doh.nj.gov::2392d9a2-86c1-4fe6-81da-50a6f8dbe5de" providerId="AD" clId="Web-{FE91FBEF-81BA-4E5B-94A0-0D36261F5BD1}" dt="2020-05-20T05:25:06.735" v="512" actId="20577"/>
          <ac:spMkLst>
            <pc:docMk/>
            <pc:sldMk cId="3663145487" sldId="367"/>
            <ac:spMk id="3" creationId="{360F0CB2-B1D2-4569-9F9F-EF1A60BAD259}"/>
          </ac:spMkLst>
        </pc:spChg>
      </pc:sldChg>
      <pc:sldChg chg="modSp modNotes">
        <pc:chgData name="Kruse, Lakota" userId="S::lakota.kruse@doh.nj.gov::2392d9a2-86c1-4fe6-81da-50a6f8dbe5de" providerId="AD" clId="Web-{FE91FBEF-81BA-4E5B-94A0-0D36261F5BD1}" dt="2020-05-20T05:07:58.232" v="416" actId="20577"/>
        <pc:sldMkLst>
          <pc:docMk/>
          <pc:sldMk cId="3091890840" sldId="368"/>
        </pc:sldMkLst>
        <pc:spChg chg="mod">
          <ac:chgData name="Kruse, Lakota" userId="S::lakota.kruse@doh.nj.gov::2392d9a2-86c1-4fe6-81da-50a6f8dbe5de" providerId="AD" clId="Web-{FE91FBEF-81BA-4E5B-94A0-0D36261F5BD1}" dt="2020-05-20T05:07:58.232" v="416" actId="20577"/>
          <ac:spMkLst>
            <pc:docMk/>
            <pc:sldMk cId="3091890840" sldId="368"/>
            <ac:spMk id="3" creationId="{B3C8160B-11A4-45F5-8A0B-852770C76466}"/>
          </ac:spMkLst>
        </pc:spChg>
      </pc:sldChg>
      <pc:sldChg chg="modSp modNotes">
        <pc:chgData name="Kruse, Lakota" userId="S::lakota.kruse@doh.nj.gov::2392d9a2-86c1-4fe6-81da-50a6f8dbe5de" providerId="AD" clId="Web-{FE91FBEF-81BA-4E5B-94A0-0D36261F5BD1}" dt="2020-05-20T05:17:57.259" v="484"/>
        <pc:sldMkLst>
          <pc:docMk/>
          <pc:sldMk cId="1091059462" sldId="369"/>
        </pc:sldMkLst>
        <pc:spChg chg="mod">
          <ac:chgData name="Kruse, Lakota" userId="S::lakota.kruse@doh.nj.gov::2392d9a2-86c1-4fe6-81da-50a6f8dbe5de" providerId="AD" clId="Web-{FE91FBEF-81BA-4E5B-94A0-0D36261F5BD1}" dt="2020-05-20T05:07:41.653" v="415" actId="20577"/>
          <ac:spMkLst>
            <pc:docMk/>
            <pc:sldMk cId="1091059462" sldId="369"/>
            <ac:spMk id="3" creationId="{B53B40FB-C1BB-4CCD-8BBD-4CFAE3BA44D7}"/>
          </ac:spMkLst>
        </pc:spChg>
      </pc:sldChg>
      <pc:sldChg chg="modSp modNotes">
        <pc:chgData name="Kruse, Lakota" userId="S::lakota.kruse@doh.nj.gov::2392d9a2-86c1-4fe6-81da-50a6f8dbe5de" providerId="AD" clId="Web-{FE91FBEF-81BA-4E5B-94A0-0D36261F5BD1}" dt="2020-05-20T05:18:08.196" v="486"/>
        <pc:sldMkLst>
          <pc:docMk/>
          <pc:sldMk cId="3421369285" sldId="370"/>
        </pc:sldMkLst>
        <pc:spChg chg="mod">
          <ac:chgData name="Kruse, Lakota" userId="S::lakota.kruse@doh.nj.gov::2392d9a2-86c1-4fe6-81da-50a6f8dbe5de" providerId="AD" clId="Web-{FE91FBEF-81BA-4E5B-94A0-0D36261F5BD1}" dt="2020-05-20T05:12:58.222" v="457" actId="20577"/>
          <ac:spMkLst>
            <pc:docMk/>
            <pc:sldMk cId="3421369285" sldId="370"/>
            <ac:spMk id="2" creationId="{7C26ED5E-F8E7-4DD2-90F2-FBBBF34ED500}"/>
          </ac:spMkLst>
        </pc:spChg>
        <pc:spChg chg="mod">
          <ac:chgData name="Kruse, Lakota" userId="S::lakota.kruse@doh.nj.gov::2392d9a2-86c1-4fe6-81da-50a6f8dbe5de" providerId="AD" clId="Web-{FE91FBEF-81BA-4E5B-94A0-0D36261F5BD1}" dt="2020-05-20T05:13:32.597" v="460" actId="20577"/>
          <ac:spMkLst>
            <pc:docMk/>
            <pc:sldMk cId="3421369285" sldId="370"/>
            <ac:spMk id="3" creationId="{2C36C242-3C9C-41ED-BF46-598F9AE9EC0E}"/>
          </ac:spMkLst>
        </pc:spChg>
      </pc:sldChg>
      <pc:sldChg chg="modSp modNotes">
        <pc:chgData name="Kruse, Lakota" userId="S::lakota.kruse@doh.nj.gov::2392d9a2-86c1-4fe6-81da-50a6f8dbe5de" providerId="AD" clId="Web-{FE91FBEF-81BA-4E5B-94A0-0D36261F5BD1}" dt="2020-05-20T05:17:35.274" v="482"/>
        <pc:sldMkLst>
          <pc:docMk/>
          <pc:sldMk cId="2096902715" sldId="373"/>
        </pc:sldMkLst>
        <pc:spChg chg="mod">
          <ac:chgData name="Kruse, Lakota" userId="S::lakota.kruse@doh.nj.gov::2392d9a2-86c1-4fe6-81da-50a6f8dbe5de" providerId="AD" clId="Web-{FE91FBEF-81BA-4E5B-94A0-0D36261F5BD1}" dt="2020-05-20T05:08:51.342" v="427" actId="20577"/>
          <ac:spMkLst>
            <pc:docMk/>
            <pc:sldMk cId="2096902715" sldId="373"/>
            <ac:spMk id="3" creationId="{360F0CB2-B1D2-4569-9F9F-EF1A60BAD259}"/>
          </ac:spMkLst>
        </pc:spChg>
      </pc:sldChg>
      <pc:sldChg chg="modSp modNotes">
        <pc:chgData name="Kruse, Lakota" userId="S::lakota.kruse@doh.nj.gov::2392d9a2-86c1-4fe6-81da-50a6f8dbe5de" providerId="AD" clId="Web-{FE91FBEF-81BA-4E5B-94A0-0D36261F5BD1}" dt="2020-05-20T05:28:56.427" v="579" actId="20577"/>
        <pc:sldMkLst>
          <pc:docMk/>
          <pc:sldMk cId="3307483899" sldId="375"/>
        </pc:sldMkLst>
        <pc:spChg chg="mod">
          <ac:chgData name="Kruse, Lakota" userId="S::lakota.kruse@doh.nj.gov::2392d9a2-86c1-4fe6-81da-50a6f8dbe5de" providerId="AD" clId="Web-{FE91FBEF-81BA-4E5B-94A0-0D36261F5BD1}" dt="2020-05-20T05:28:56.427" v="579" actId="20577"/>
          <ac:spMkLst>
            <pc:docMk/>
            <pc:sldMk cId="3307483899" sldId="375"/>
            <ac:spMk id="3" creationId="{B3C8160B-11A4-45F5-8A0B-852770C76466}"/>
          </ac:spMkLst>
        </pc:spChg>
      </pc:sldChg>
      <pc:sldChg chg="modSp add replId modNotes">
        <pc:chgData name="Kruse, Lakota" userId="S::lakota.kruse@doh.nj.gov::2392d9a2-86c1-4fe6-81da-50a6f8dbe5de" providerId="AD" clId="Web-{FE91FBEF-81BA-4E5B-94A0-0D36261F5BD1}" dt="2020-05-20T05:16:55.101" v="477"/>
        <pc:sldMkLst>
          <pc:docMk/>
          <pc:sldMk cId="521399266" sldId="377"/>
        </pc:sldMkLst>
        <pc:spChg chg="mod">
          <ac:chgData name="Kruse, Lakota" userId="S::lakota.kruse@doh.nj.gov::2392d9a2-86c1-4fe6-81da-50a6f8dbe5de" providerId="AD" clId="Web-{FE91FBEF-81BA-4E5B-94A0-0D36261F5BD1}" dt="2020-05-20T05:12:13.236" v="453" actId="20577"/>
          <ac:spMkLst>
            <pc:docMk/>
            <pc:sldMk cId="521399266" sldId="377"/>
            <ac:spMk id="3" creationId="{B53B40FB-C1BB-4CCD-8BBD-4CFAE3BA44D7}"/>
          </ac:spMkLst>
        </pc:spChg>
      </pc:sldChg>
      <pc:sldChg chg="modSp add replId modNotes">
        <pc:chgData name="Kruse, Lakota" userId="S::lakota.kruse@doh.nj.gov::2392d9a2-86c1-4fe6-81da-50a6f8dbe5de" providerId="AD" clId="Web-{FE91FBEF-81BA-4E5B-94A0-0D36261F5BD1}" dt="2020-05-20T05:16:46.054" v="475"/>
        <pc:sldMkLst>
          <pc:docMk/>
          <pc:sldMk cId="1966269126" sldId="378"/>
        </pc:sldMkLst>
        <pc:spChg chg="mod">
          <ac:chgData name="Kruse, Lakota" userId="S::lakota.kruse@doh.nj.gov::2392d9a2-86c1-4fe6-81da-50a6f8dbe5de" providerId="AD" clId="Web-{FE91FBEF-81BA-4E5B-94A0-0D36261F5BD1}" dt="2020-05-20T05:15:22.037" v="465" actId="20577"/>
          <ac:spMkLst>
            <pc:docMk/>
            <pc:sldMk cId="1966269126" sldId="378"/>
            <ac:spMk id="2" creationId="{7C26ED5E-F8E7-4DD2-90F2-FBBBF34ED500}"/>
          </ac:spMkLst>
        </pc:spChg>
        <pc:spChg chg="mod">
          <ac:chgData name="Kruse, Lakota" userId="S::lakota.kruse@doh.nj.gov::2392d9a2-86c1-4fe6-81da-50a6f8dbe5de" providerId="AD" clId="Web-{FE91FBEF-81BA-4E5B-94A0-0D36261F5BD1}" dt="2020-05-20T05:16:11.225" v="473" actId="20577"/>
          <ac:spMkLst>
            <pc:docMk/>
            <pc:sldMk cId="1966269126" sldId="378"/>
            <ac:spMk id="3" creationId="{2C36C242-3C9C-41ED-BF46-598F9AE9EC0E}"/>
          </ac:spMkLst>
        </pc:spChg>
      </pc:sldChg>
    </pc:docChg>
  </pc:docChgLst>
  <pc:docChgLst>
    <pc:chgData name="Taylor, Pamela" userId="S::pamela.taylor@doh.nj.gov::88757f7a-41cc-49ec-9e3c-9a1656c67ce2" providerId="AD" clId="Web-{D4D8A634-C299-4FD7-B25E-B95612543C13}"/>
    <pc:docChg chg="modSld">
      <pc:chgData name="Taylor, Pamela" userId="S::pamela.taylor@doh.nj.gov::88757f7a-41cc-49ec-9e3c-9a1656c67ce2" providerId="AD" clId="Web-{D4D8A634-C299-4FD7-B25E-B95612543C13}" dt="2020-05-21T02:39:18.844" v="70" actId="1076"/>
      <pc:docMkLst>
        <pc:docMk/>
      </pc:docMkLst>
      <pc:sldChg chg="addSp modSp">
        <pc:chgData name="Taylor, Pamela" userId="S::pamela.taylor@doh.nj.gov::88757f7a-41cc-49ec-9e3c-9a1656c67ce2" providerId="AD" clId="Web-{D4D8A634-C299-4FD7-B25E-B95612543C13}" dt="2020-05-21T02:39:18.844" v="70" actId="1076"/>
        <pc:sldMkLst>
          <pc:docMk/>
          <pc:sldMk cId="1180635114" sldId="334"/>
        </pc:sldMkLst>
        <pc:spChg chg="add mod">
          <ac:chgData name="Taylor, Pamela" userId="S::pamela.taylor@doh.nj.gov::88757f7a-41cc-49ec-9e3c-9a1656c67ce2" providerId="AD" clId="Web-{D4D8A634-C299-4FD7-B25E-B95612543C13}" dt="2020-05-21T02:36:57.779" v="64" actId="20577"/>
          <ac:spMkLst>
            <pc:docMk/>
            <pc:sldMk cId="1180635114" sldId="334"/>
            <ac:spMk id="6" creationId="{2D35FD1C-5A70-4874-9C2C-12193EF82DF4}"/>
          </ac:spMkLst>
        </pc:spChg>
        <pc:picChg chg="add mod">
          <ac:chgData name="Taylor, Pamela" userId="S::pamela.taylor@doh.nj.gov::88757f7a-41cc-49ec-9e3c-9a1656c67ce2" providerId="AD" clId="Web-{D4D8A634-C299-4FD7-B25E-B95612543C13}" dt="2020-05-21T02:39:18.844" v="70" actId="1076"/>
          <ac:picMkLst>
            <pc:docMk/>
            <pc:sldMk cId="1180635114" sldId="334"/>
            <ac:picMk id="3" creationId="{20D88CAC-BD37-4A1F-8B17-83ADFAAB881D}"/>
          </ac:picMkLst>
        </pc:picChg>
        <pc:picChg chg="add mod">
          <ac:chgData name="Taylor, Pamela" userId="S::pamela.taylor@doh.nj.gov::88757f7a-41cc-49ec-9e3c-9a1656c67ce2" providerId="AD" clId="Web-{D4D8A634-C299-4FD7-B25E-B95612543C13}" dt="2020-05-21T02:37:31.733" v="68" actId="1076"/>
          <ac:picMkLst>
            <pc:docMk/>
            <pc:sldMk cId="1180635114" sldId="334"/>
            <ac:picMk id="9" creationId="{A6874454-7B90-437D-A32D-207D22B651C0}"/>
          </ac:picMkLst>
        </pc:picChg>
      </pc:sldChg>
      <pc:sldChg chg="addSp delSp modSp">
        <pc:chgData name="Taylor, Pamela" userId="S::pamela.taylor@doh.nj.gov::88757f7a-41cc-49ec-9e3c-9a1656c67ce2" providerId="AD" clId="Web-{D4D8A634-C299-4FD7-B25E-B95612543C13}" dt="2020-05-21T02:36:01.231" v="52" actId="14100"/>
        <pc:sldMkLst>
          <pc:docMk/>
          <pc:sldMk cId="4211813125" sldId="371"/>
        </pc:sldMkLst>
        <pc:spChg chg="del">
          <ac:chgData name="Taylor, Pamela" userId="S::pamela.taylor@doh.nj.gov::88757f7a-41cc-49ec-9e3c-9a1656c67ce2" providerId="AD" clId="Web-{D4D8A634-C299-4FD7-B25E-B95612543C13}" dt="2020-05-21T02:35:37.043" v="31"/>
          <ac:spMkLst>
            <pc:docMk/>
            <pc:sldMk cId="4211813125" sldId="371"/>
            <ac:spMk id="3" creationId="{F0450F0D-C22A-4904-B83A-FC8D5A2F88CC}"/>
          </ac:spMkLst>
        </pc:spChg>
        <pc:spChg chg="add mod">
          <ac:chgData name="Taylor, Pamela" userId="S::pamela.taylor@doh.nj.gov::88757f7a-41cc-49ec-9e3c-9a1656c67ce2" providerId="AD" clId="Web-{D4D8A634-C299-4FD7-B25E-B95612543C13}" dt="2020-05-21T02:35:52.106" v="48" actId="20577"/>
          <ac:spMkLst>
            <pc:docMk/>
            <pc:sldMk cId="4211813125" sldId="371"/>
            <ac:spMk id="6" creationId="{37010088-2B89-4BEE-92AD-7F2DD3933870}"/>
          </ac:spMkLst>
        </pc:spChg>
        <pc:picChg chg="add mod ord">
          <ac:chgData name="Taylor, Pamela" userId="S::pamela.taylor@doh.nj.gov::88757f7a-41cc-49ec-9e3c-9a1656c67ce2" providerId="AD" clId="Web-{D4D8A634-C299-4FD7-B25E-B95612543C13}" dt="2020-05-21T02:36:01.231" v="52" actId="14100"/>
          <ac:picMkLst>
            <pc:docMk/>
            <pc:sldMk cId="4211813125" sldId="371"/>
            <ac:picMk id="4" creationId="{207339C0-B97A-4221-A546-15BD339B254A}"/>
          </ac:picMkLst>
        </pc:picChg>
      </pc:sldChg>
      <pc:sldChg chg="modSp">
        <pc:chgData name="Taylor, Pamela" userId="S::pamela.taylor@doh.nj.gov::88757f7a-41cc-49ec-9e3c-9a1656c67ce2" providerId="AD" clId="Web-{D4D8A634-C299-4FD7-B25E-B95612543C13}" dt="2020-05-21T02:33:19.680" v="30" actId="20577"/>
        <pc:sldMkLst>
          <pc:docMk/>
          <pc:sldMk cId="4126122940" sldId="379"/>
        </pc:sldMkLst>
        <pc:spChg chg="mod">
          <ac:chgData name="Taylor, Pamela" userId="S::pamela.taylor@doh.nj.gov::88757f7a-41cc-49ec-9e3c-9a1656c67ce2" providerId="AD" clId="Web-{D4D8A634-C299-4FD7-B25E-B95612543C13}" dt="2020-05-21T02:33:19.680" v="30" actId="20577"/>
          <ac:spMkLst>
            <pc:docMk/>
            <pc:sldMk cId="4126122940" sldId="379"/>
            <ac:spMk id="3" creationId="{5C34A06C-ECA0-4BE4-8692-B6B4F64021DF}"/>
          </ac:spMkLst>
        </pc:spChg>
      </pc:sldChg>
      <pc:sldChg chg="modSp">
        <pc:chgData name="Taylor, Pamela" userId="S::pamela.taylor@doh.nj.gov::88757f7a-41cc-49ec-9e3c-9a1656c67ce2" providerId="AD" clId="Web-{D4D8A634-C299-4FD7-B25E-B95612543C13}" dt="2020-05-21T02:18:46.898" v="22" actId="1076"/>
        <pc:sldMkLst>
          <pc:docMk/>
          <pc:sldMk cId="747757464" sldId="380"/>
        </pc:sldMkLst>
        <pc:spChg chg="mod">
          <ac:chgData name="Taylor, Pamela" userId="S::pamela.taylor@doh.nj.gov::88757f7a-41cc-49ec-9e3c-9a1656c67ce2" providerId="AD" clId="Web-{D4D8A634-C299-4FD7-B25E-B95612543C13}" dt="2020-05-21T02:02:23.911" v="4" actId="1076"/>
          <ac:spMkLst>
            <pc:docMk/>
            <pc:sldMk cId="747757464" sldId="380"/>
            <ac:spMk id="2" creationId="{A8E6FB13-C50F-4CCF-8394-FF04DF284F60}"/>
          </ac:spMkLst>
        </pc:spChg>
        <pc:spChg chg="mod">
          <ac:chgData name="Taylor, Pamela" userId="S::pamela.taylor@doh.nj.gov::88757f7a-41cc-49ec-9e3c-9a1656c67ce2" providerId="AD" clId="Web-{D4D8A634-C299-4FD7-B25E-B95612543C13}" dt="2020-05-21T02:18:46.898" v="22" actId="1076"/>
          <ac:spMkLst>
            <pc:docMk/>
            <pc:sldMk cId="747757464" sldId="380"/>
            <ac:spMk id="3" creationId="{5C34A06C-ECA0-4BE4-8692-B6B4F64021DF}"/>
          </ac:spMkLst>
        </pc:spChg>
        <pc:spChg chg="mod">
          <ac:chgData name="Taylor, Pamela" userId="S::pamela.taylor@doh.nj.gov::88757f7a-41cc-49ec-9e3c-9a1656c67ce2" providerId="AD" clId="Web-{D4D8A634-C299-4FD7-B25E-B95612543C13}" dt="2020-05-21T02:03:05.318" v="8" actId="20577"/>
          <ac:spMkLst>
            <pc:docMk/>
            <pc:sldMk cId="747757464" sldId="380"/>
            <ac:spMk id="4" creationId="{78FCFB7E-4218-4C80-8279-2D32BED5ACAF}"/>
          </ac:spMkLst>
        </pc:spChg>
        <pc:spChg chg="mod">
          <ac:chgData name="Taylor, Pamela" userId="S::pamela.taylor@doh.nj.gov::88757f7a-41cc-49ec-9e3c-9a1656c67ce2" providerId="AD" clId="Web-{D4D8A634-C299-4FD7-B25E-B95612543C13}" dt="2020-05-21T02:17:09.615" v="18" actId="20577"/>
          <ac:spMkLst>
            <pc:docMk/>
            <pc:sldMk cId="747757464" sldId="380"/>
            <ac:spMk id="5" creationId="{7ABAFCE6-6F8E-4A77-8EAB-FBAB5EE3F146}"/>
          </ac:spMkLst>
        </pc:spChg>
      </pc:sldChg>
      <pc:sldChg chg="modSp">
        <pc:chgData name="Taylor, Pamela" userId="S::pamela.taylor@doh.nj.gov::88757f7a-41cc-49ec-9e3c-9a1656c67ce2" providerId="AD" clId="Web-{D4D8A634-C299-4FD7-B25E-B95612543C13}" dt="2020-05-21T02:17:57.053" v="21" actId="20577"/>
        <pc:sldMkLst>
          <pc:docMk/>
          <pc:sldMk cId="1633165520" sldId="381"/>
        </pc:sldMkLst>
        <pc:spChg chg="mod">
          <ac:chgData name="Taylor, Pamela" userId="S::pamela.taylor@doh.nj.gov::88757f7a-41cc-49ec-9e3c-9a1656c67ce2" providerId="AD" clId="Web-{D4D8A634-C299-4FD7-B25E-B95612543C13}" dt="2020-05-21T02:12:19.969" v="10" actId="20577"/>
          <ac:spMkLst>
            <pc:docMk/>
            <pc:sldMk cId="1633165520" sldId="381"/>
            <ac:spMk id="3" creationId="{5C34A06C-ECA0-4BE4-8692-B6B4F64021DF}"/>
          </ac:spMkLst>
        </pc:spChg>
        <pc:spChg chg="mod">
          <ac:chgData name="Taylor, Pamela" userId="S::pamela.taylor@doh.nj.gov::88757f7a-41cc-49ec-9e3c-9a1656c67ce2" providerId="AD" clId="Web-{D4D8A634-C299-4FD7-B25E-B95612543C13}" dt="2020-05-21T02:17:57.053" v="21" actId="20577"/>
          <ac:spMkLst>
            <pc:docMk/>
            <pc:sldMk cId="1633165520" sldId="381"/>
            <ac:spMk id="5" creationId="{7ABAFCE6-6F8E-4A77-8EAB-FBAB5EE3F146}"/>
          </ac:spMkLst>
        </pc:spChg>
      </pc:sldChg>
      <pc:sldChg chg="modSp">
        <pc:chgData name="Taylor, Pamela" userId="S::pamela.taylor@doh.nj.gov::88757f7a-41cc-49ec-9e3c-9a1656c67ce2" providerId="AD" clId="Web-{D4D8A634-C299-4FD7-B25E-B95612543C13}" dt="2020-05-21T02:32:56.398" v="27" actId="20577"/>
        <pc:sldMkLst>
          <pc:docMk/>
          <pc:sldMk cId="3865558272" sldId="382"/>
        </pc:sldMkLst>
        <pc:spChg chg="mod">
          <ac:chgData name="Taylor, Pamela" userId="S::pamela.taylor@doh.nj.gov::88757f7a-41cc-49ec-9e3c-9a1656c67ce2" providerId="AD" clId="Web-{D4D8A634-C299-4FD7-B25E-B95612543C13}" dt="2020-05-21T02:12:50.641" v="12" actId="20577"/>
          <ac:spMkLst>
            <pc:docMk/>
            <pc:sldMk cId="3865558272" sldId="382"/>
            <ac:spMk id="3" creationId="{5C34A06C-ECA0-4BE4-8692-B6B4F64021DF}"/>
          </ac:spMkLst>
        </pc:spChg>
        <pc:spChg chg="mod">
          <ac:chgData name="Taylor, Pamela" userId="S::pamela.taylor@doh.nj.gov::88757f7a-41cc-49ec-9e3c-9a1656c67ce2" providerId="AD" clId="Web-{D4D8A634-C299-4FD7-B25E-B95612543C13}" dt="2020-05-21T02:32:56.398" v="27" actId="20577"/>
          <ac:spMkLst>
            <pc:docMk/>
            <pc:sldMk cId="3865558272" sldId="382"/>
            <ac:spMk id="5" creationId="{7ABAFCE6-6F8E-4A77-8EAB-FBAB5EE3F146}"/>
          </ac:spMkLst>
        </pc:spChg>
      </pc:sldChg>
    </pc:docChg>
  </pc:docChgLst>
  <pc:docChgLst>
    <pc:chgData name="Taylor, Pamela" userId="S::pamela.taylor@doh.nj.gov::88757f7a-41cc-49ec-9e3c-9a1656c67ce2" providerId="AD" clId="Web-{E4E62A0C-1A2F-4FC3-B69E-DAB3A81D8EA3}"/>
    <pc:docChg chg="addSld modSld">
      <pc:chgData name="Taylor, Pamela" userId="S::pamela.taylor@doh.nj.gov::88757f7a-41cc-49ec-9e3c-9a1656c67ce2" providerId="AD" clId="Web-{E4E62A0C-1A2F-4FC3-B69E-DAB3A81D8EA3}" dt="2020-05-22T14:37:23.127" v="157" actId="20577"/>
      <pc:docMkLst>
        <pc:docMk/>
      </pc:docMkLst>
      <pc:sldChg chg="modSp">
        <pc:chgData name="Taylor, Pamela" userId="S::pamela.taylor@doh.nj.gov::88757f7a-41cc-49ec-9e3c-9a1656c67ce2" providerId="AD" clId="Web-{E4E62A0C-1A2F-4FC3-B69E-DAB3A81D8EA3}" dt="2020-05-22T14:30:50.433" v="60" actId="1076"/>
        <pc:sldMkLst>
          <pc:docMk/>
          <pc:sldMk cId="1091059462" sldId="369"/>
        </pc:sldMkLst>
        <pc:spChg chg="mod">
          <ac:chgData name="Taylor, Pamela" userId="S::pamela.taylor@doh.nj.gov::88757f7a-41cc-49ec-9e3c-9a1656c67ce2" providerId="AD" clId="Web-{E4E62A0C-1A2F-4FC3-B69E-DAB3A81D8EA3}" dt="2020-05-22T14:30:50.433" v="60" actId="1076"/>
          <ac:spMkLst>
            <pc:docMk/>
            <pc:sldMk cId="1091059462" sldId="369"/>
            <ac:spMk id="2" creationId="{2917349F-E445-4AA2-B78E-1B97352648B0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2:00.277" v="71" actId="1076"/>
        <pc:sldMkLst>
          <pc:docMk/>
          <pc:sldMk cId="3421369285" sldId="370"/>
        </pc:sldMkLst>
        <pc:spChg chg="mod">
          <ac:chgData name="Taylor, Pamela" userId="S::pamela.taylor@doh.nj.gov::88757f7a-41cc-49ec-9e3c-9a1656c67ce2" providerId="AD" clId="Web-{E4E62A0C-1A2F-4FC3-B69E-DAB3A81D8EA3}" dt="2020-05-22T14:32:00.277" v="71" actId="1076"/>
          <ac:spMkLst>
            <pc:docMk/>
            <pc:sldMk cId="3421369285" sldId="370"/>
            <ac:spMk id="2" creationId="{7C26ED5E-F8E7-4DD2-90F2-FBBBF34ED500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3:09.435" v="79" actId="1076"/>
        <pc:sldMkLst>
          <pc:docMk/>
          <pc:sldMk cId="3622418964" sldId="372"/>
        </pc:sldMkLst>
        <pc:spChg chg="mod">
          <ac:chgData name="Taylor, Pamela" userId="S::pamela.taylor@doh.nj.gov::88757f7a-41cc-49ec-9e3c-9a1656c67ce2" providerId="AD" clId="Web-{E4E62A0C-1A2F-4FC3-B69E-DAB3A81D8EA3}" dt="2020-05-22T14:33:09.435" v="79" actId="1076"/>
          <ac:spMkLst>
            <pc:docMk/>
            <pc:sldMk cId="3622418964" sldId="372"/>
            <ac:spMk id="2" creationId="{00433983-2C78-4681-B750-1BB0A58AA9AE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27:36.163" v="22" actId="20577"/>
        <pc:sldMkLst>
          <pc:docMk/>
          <pc:sldMk cId="3307483899" sldId="375"/>
        </pc:sldMkLst>
        <pc:spChg chg="mod">
          <ac:chgData name="Taylor, Pamela" userId="S::pamela.taylor@doh.nj.gov::88757f7a-41cc-49ec-9e3c-9a1656c67ce2" providerId="AD" clId="Web-{E4E62A0C-1A2F-4FC3-B69E-DAB3A81D8EA3}" dt="2020-05-22T14:27:36.163" v="22" actId="20577"/>
          <ac:spMkLst>
            <pc:docMk/>
            <pc:sldMk cId="3307483899" sldId="375"/>
            <ac:spMk id="3" creationId="{B3C8160B-11A4-45F5-8A0B-852770C76466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1:28.480" v="66" actId="1076"/>
        <pc:sldMkLst>
          <pc:docMk/>
          <pc:sldMk cId="521399266" sldId="377"/>
        </pc:sldMkLst>
        <pc:spChg chg="mod">
          <ac:chgData name="Taylor, Pamela" userId="S::pamela.taylor@doh.nj.gov::88757f7a-41cc-49ec-9e3c-9a1656c67ce2" providerId="AD" clId="Web-{E4E62A0C-1A2F-4FC3-B69E-DAB3A81D8EA3}" dt="2020-05-22T14:31:28.480" v="66" actId="1076"/>
          <ac:spMkLst>
            <pc:docMk/>
            <pc:sldMk cId="521399266" sldId="377"/>
            <ac:spMk id="2" creationId="{2917349F-E445-4AA2-B78E-1B97352648B0}"/>
          </ac:spMkLst>
        </pc:spChg>
        <pc:spChg chg="mod">
          <ac:chgData name="Taylor, Pamela" userId="S::pamela.taylor@doh.nj.gov::88757f7a-41cc-49ec-9e3c-9a1656c67ce2" providerId="AD" clId="Web-{E4E62A0C-1A2F-4FC3-B69E-DAB3A81D8EA3}" dt="2020-05-22T14:29:51.947" v="53" actId="20577"/>
          <ac:spMkLst>
            <pc:docMk/>
            <pc:sldMk cId="521399266" sldId="377"/>
            <ac:spMk id="3" creationId="{B53B40FB-C1BB-4CCD-8BBD-4CFAE3BA44D7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2:30.372" v="77" actId="1076"/>
        <pc:sldMkLst>
          <pc:docMk/>
          <pc:sldMk cId="1966269126" sldId="378"/>
        </pc:sldMkLst>
        <pc:spChg chg="mod">
          <ac:chgData name="Taylor, Pamela" userId="S::pamela.taylor@doh.nj.gov::88757f7a-41cc-49ec-9e3c-9a1656c67ce2" providerId="AD" clId="Web-{E4E62A0C-1A2F-4FC3-B69E-DAB3A81D8EA3}" dt="2020-05-22T14:32:30.372" v="77" actId="1076"/>
          <ac:spMkLst>
            <pc:docMk/>
            <pc:sldMk cId="1966269126" sldId="378"/>
            <ac:spMk id="2" creationId="{7C26ED5E-F8E7-4DD2-90F2-FBBBF34ED500}"/>
          </ac:spMkLst>
        </pc:spChg>
        <pc:spChg chg="mod">
          <ac:chgData name="Taylor, Pamela" userId="S::pamela.taylor@doh.nj.gov::88757f7a-41cc-49ec-9e3c-9a1656c67ce2" providerId="AD" clId="Web-{E4E62A0C-1A2F-4FC3-B69E-DAB3A81D8EA3}" dt="2020-05-22T14:28:04.757" v="27" actId="20577"/>
          <ac:spMkLst>
            <pc:docMk/>
            <pc:sldMk cId="1966269126" sldId="378"/>
            <ac:spMk id="3" creationId="{2C36C242-3C9C-41ED-BF46-598F9AE9EC0E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4:43.265" v="99" actId="20577"/>
        <pc:sldMkLst>
          <pc:docMk/>
          <pc:sldMk cId="4126122940" sldId="379"/>
        </pc:sldMkLst>
        <pc:spChg chg="mod">
          <ac:chgData name="Taylor, Pamela" userId="S::pamela.taylor@doh.nj.gov::88757f7a-41cc-49ec-9e3c-9a1656c67ce2" providerId="AD" clId="Web-{E4E62A0C-1A2F-4FC3-B69E-DAB3A81D8EA3}" dt="2020-05-22T14:34:43.265" v="99" actId="20577"/>
          <ac:spMkLst>
            <pc:docMk/>
            <pc:sldMk cId="4126122940" sldId="379"/>
            <ac:spMk id="3" creationId="{5C34A06C-ECA0-4BE4-8692-B6B4F64021DF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29:00.211" v="37" actId="20577"/>
        <pc:sldMkLst>
          <pc:docMk/>
          <pc:sldMk cId="747757464" sldId="380"/>
        </pc:sldMkLst>
        <pc:spChg chg="mod">
          <ac:chgData name="Taylor, Pamela" userId="S::pamela.taylor@doh.nj.gov::88757f7a-41cc-49ec-9e3c-9a1656c67ce2" providerId="AD" clId="Web-{E4E62A0C-1A2F-4FC3-B69E-DAB3A81D8EA3}" dt="2020-05-22T14:29:00.211" v="37" actId="20577"/>
          <ac:spMkLst>
            <pc:docMk/>
            <pc:sldMk cId="747757464" sldId="380"/>
            <ac:spMk id="4" creationId="{78FCFB7E-4218-4C80-8279-2D32BED5ACAF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3:28.013" v="82" actId="1076"/>
        <pc:sldMkLst>
          <pc:docMk/>
          <pc:sldMk cId="1633165520" sldId="381"/>
        </pc:sldMkLst>
        <pc:spChg chg="mod">
          <ac:chgData name="Taylor, Pamela" userId="S::pamela.taylor@doh.nj.gov::88757f7a-41cc-49ec-9e3c-9a1656c67ce2" providerId="AD" clId="Web-{E4E62A0C-1A2F-4FC3-B69E-DAB3A81D8EA3}" dt="2020-05-22T14:33:28.013" v="82" actId="1076"/>
          <ac:spMkLst>
            <pc:docMk/>
            <pc:sldMk cId="1633165520" sldId="381"/>
            <ac:spMk id="5" creationId="{7ABAFCE6-6F8E-4A77-8EAB-FBAB5EE3F146}"/>
          </ac:spMkLst>
        </pc:spChg>
      </pc:sldChg>
      <pc:sldChg chg="modSp">
        <pc:chgData name="Taylor, Pamela" userId="S::pamela.taylor@doh.nj.gov::88757f7a-41cc-49ec-9e3c-9a1656c67ce2" providerId="AD" clId="Web-{E4E62A0C-1A2F-4FC3-B69E-DAB3A81D8EA3}" dt="2020-05-22T14:33:35.357" v="83" actId="1076"/>
        <pc:sldMkLst>
          <pc:docMk/>
          <pc:sldMk cId="3865558272" sldId="382"/>
        </pc:sldMkLst>
        <pc:spChg chg="mod">
          <ac:chgData name="Taylor, Pamela" userId="S::pamela.taylor@doh.nj.gov::88757f7a-41cc-49ec-9e3c-9a1656c67ce2" providerId="AD" clId="Web-{E4E62A0C-1A2F-4FC3-B69E-DAB3A81D8EA3}" dt="2020-05-22T14:33:35.357" v="83" actId="1076"/>
          <ac:spMkLst>
            <pc:docMk/>
            <pc:sldMk cId="3865558272" sldId="382"/>
            <ac:spMk id="5" creationId="{7ABAFCE6-6F8E-4A77-8EAB-FBAB5EE3F146}"/>
          </ac:spMkLst>
        </pc:spChg>
      </pc:sldChg>
      <pc:sldChg chg="modSp new">
        <pc:chgData name="Taylor, Pamela" userId="S::pamela.taylor@doh.nj.gov::88757f7a-41cc-49ec-9e3c-9a1656c67ce2" providerId="AD" clId="Web-{E4E62A0C-1A2F-4FC3-B69E-DAB3A81D8EA3}" dt="2020-05-22T14:37:23.127" v="157" actId="20577"/>
        <pc:sldMkLst>
          <pc:docMk/>
          <pc:sldMk cId="2583883646" sldId="383"/>
        </pc:sldMkLst>
        <pc:spChg chg="mod">
          <ac:chgData name="Taylor, Pamela" userId="S::pamela.taylor@doh.nj.gov::88757f7a-41cc-49ec-9e3c-9a1656c67ce2" providerId="AD" clId="Web-{E4E62A0C-1A2F-4FC3-B69E-DAB3A81D8EA3}" dt="2020-05-22T14:36:49.423" v="132" actId="20577"/>
          <ac:spMkLst>
            <pc:docMk/>
            <pc:sldMk cId="2583883646" sldId="383"/>
            <ac:spMk id="2" creationId="{F18398F2-51A6-4F18-BE19-C2E852C46EB6}"/>
          </ac:spMkLst>
        </pc:spChg>
        <pc:spChg chg="mod">
          <ac:chgData name="Taylor, Pamela" userId="S::pamela.taylor@doh.nj.gov::88757f7a-41cc-49ec-9e3c-9a1656c67ce2" providerId="AD" clId="Web-{E4E62A0C-1A2F-4FC3-B69E-DAB3A81D8EA3}" dt="2020-05-22T14:37:23.127" v="157" actId="20577"/>
          <ac:spMkLst>
            <pc:docMk/>
            <pc:sldMk cId="2583883646" sldId="383"/>
            <ac:spMk id="3" creationId="{3933FEC7-BF09-451E-9275-C9051A8B7D61}"/>
          </ac:spMkLst>
        </pc:spChg>
      </pc:sldChg>
    </pc:docChg>
  </pc:docChgLst>
  <pc:docChgLst>
    <pc:chgData name="Taylor, Pamela" userId="S::pamela.taylor@doh.nj.gov::88757f7a-41cc-49ec-9e3c-9a1656c67ce2" providerId="AD" clId="Web-{F37F0B4C-DD63-48FB-BB83-4AFC3DFFEAE2}"/>
    <pc:docChg chg="modSld">
      <pc:chgData name="Taylor, Pamela" userId="S::pamela.taylor@doh.nj.gov::88757f7a-41cc-49ec-9e3c-9a1656c67ce2" providerId="AD" clId="Web-{F37F0B4C-DD63-48FB-BB83-4AFC3DFFEAE2}" dt="2020-05-20T16:17:08.296" v="188"/>
      <pc:docMkLst>
        <pc:docMk/>
      </pc:docMkLst>
      <pc:sldChg chg="modSp">
        <pc:chgData name="Taylor, Pamela" userId="S::pamela.taylor@doh.nj.gov::88757f7a-41cc-49ec-9e3c-9a1656c67ce2" providerId="AD" clId="Web-{F37F0B4C-DD63-48FB-BB83-4AFC3DFFEAE2}" dt="2020-05-20T15:57:20.618" v="1" actId="20577"/>
        <pc:sldMkLst>
          <pc:docMk/>
          <pc:sldMk cId="546662276" sldId="335"/>
        </pc:sldMkLst>
        <pc:spChg chg="mod">
          <ac:chgData name="Taylor, Pamela" userId="S::pamela.taylor@doh.nj.gov::88757f7a-41cc-49ec-9e3c-9a1656c67ce2" providerId="AD" clId="Web-{F37F0B4C-DD63-48FB-BB83-4AFC3DFFEAE2}" dt="2020-05-20T15:57:20.618" v="1" actId="20577"/>
          <ac:spMkLst>
            <pc:docMk/>
            <pc:sldMk cId="546662276" sldId="335"/>
            <ac:spMk id="9219" creationId="{8B8F2011-0CA2-4C44-886F-B252CDABF2F8}"/>
          </ac:spMkLst>
        </pc:spChg>
      </pc:sldChg>
      <pc:sldChg chg="modSp modNotes">
        <pc:chgData name="Taylor, Pamela" userId="S::pamela.taylor@doh.nj.gov::88757f7a-41cc-49ec-9e3c-9a1656c67ce2" providerId="AD" clId="Web-{F37F0B4C-DD63-48FB-BB83-4AFC3DFFEAE2}" dt="2020-05-20T15:58:41.401" v="15" actId="20577"/>
        <pc:sldMkLst>
          <pc:docMk/>
          <pc:sldMk cId="382514808" sldId="363"/>
        </pc:sldMkLst>
        <pc:spChg chg="mod">
          <ac:chgData name="Taylor, Pamela" userId="S::pamela.taylor@doh.nj.gov::88757f7a-41cc-49ec-9e3c-9a1656c67ce2" providerId="AD" clId="Web-{F37F0B4C-DD63-48FB-BB83-4AFC3DFFEAE2}" dt="2020-05-20T15:58:41.401" v="15" actId="20577"/>
          <ac:spMkLst>
            <pc:docMk/>
            <pc:sldMk cId="382514808" sldId="363"/>
            <ac:spMk id="3" creationId="{A2CFF39A-A359-45FC-93A2-5D6F0B52C41A}"/>
          </ac:spMkLst>
        </pc:spChg>
      </pc:sldChg>
      <pc:sldChg chg="modSp modNotes">
        <pc:chgData name="Taylor, Pamela" userId="S::pamela.taylor@doh.nj.gov::88757f7a-41cc-49ec-9e3c-9a1656c67ce2" providerId="AD" clId="Web-{F37F0B4C-DD63-48FB-BB83-4AFC3DFFEAE2}" dt="2020-05-20T16:01:00.825" v="49"/>
        <pc:sldMkLst>
          <pc:docMk/>
          <pc:sldMk cId="2986944505" sldId="364"/>
        </pc:sldMkLst>
        <pc:spChg chg="mod">
          <ac:chgData name="Taylor, Pamela" userId="S::pamela.taylor@doh.nj.gov::88757f7a-41cc-49ec-9e3c-9a1656c67ce2" providerId="AD" clId="Web-{F37F0B4C-DD63-48FB-BB83-4AFC3DFFEAE2}" dt="2020-05-20T16:00:25.465" v="30" actId="20577"/>
          <ac:spMkLst>
            <pc:docMk/>
            <pc:sldMk cId="2986944505" sldId="364"/>
            <ac:spMk id="3" creationId="{4FC2EB1C-1A10-4A42-8DDD-930EBF5EF278}"/>
          </ac:spMkLst>
        </pc:spChg>
      </pc:sldChg>
      <pc:sldChg chg="modNotes">
        <pc:chgData name="Taylor, Pamela" userId="S::pamela.taylor@doh.nj.gov::88757f7a-41cc-49ec-9e3c-9a1656c67ce2" providerId="AD" clId="Web-{F37F0B4C-DD63-48FB-BB83-4AFC3DFFEAE2}" dt="2020-05-20T16:02:18.951" v="72"/>
        <pc:sldMkLst>
          <pc:docMk/>
          <pc:sldMk cId="917830590" sldId="365"/>
        </pc:sldMkLst>
      </pc:sldChg>
      <pc:sldChg chg="modSp modNotes">
        <pc:chgData name="Taylor, Pamela" userId="S::pamela.taylor@doh.nj.gov::88757f7a-41cc-49ec-9e3c-9a1656c67ce2" providerId="AD" clId="Web-{F37F0B4C-DD63-48FB-BB83-4AFC3DFFEAE2}" dt="2020-05-20T16:09:45.960" v="154" actId="20577"/>
        <pc:sldMkLst>
          <pc:docMk/>
          <pc:sldMk cId="3663145487" sldId="367"/>
        </pc:sldMkLst>
        <pc:spChg chg="mod">
          <ac:chgData name="Taylor, Pamela" userId="S::pamela.taylor@doh.nj.gov::88757f7a-41cc-49ec-9e3c-9a1656c67ce2" providerId="AD" clId="Web-{F37F0B4C-DD63-48FB-BB83-4AFC3DFFEAE2}" dt="2020-05-20T16:05:27.455" v="91" actId="20577"/>
          <ac:spMkLst>
            <pc:docMk/>
            <pc:sldMk cId="3663145487" sldId="367"/>
            <ac:spMk id="2" creationId="{D6A488D1-BC59-4980-92EC-18521BED0480}"/>
          </ac:spMkLst>
        </pc:spChg>
        <pc:spChg chg="mod">
          <ac:chgData name="Taylor, Pamela" userId="S::pamela.taylor@doh.nj.gov::88757f7a-41cc-49ec-9e3c-9a1656c67ce2" providerId="AD" clId="Web-{F37F0B4C-DD63-48FB-BB83-4AFC3DFFEAE2}" dt="2020-05-20T16:09:45.960" v="154" actId="20577"/>
          <ac:spMkLst>
            <pc:docMk/>
            <pc:sldMk cId="3663145487" sldId="367"/>
            <ac:spMk id="3" creationId="{360F0CB2-B1D2-4569-9F9F-EF1A60BAD259}"/>
          </ac:spMkLst>
        </pc:spChg>
      </pc:sldChg>
      <pc:sldChg chg="modNotes">
        <pc:chgData name="Taylor, Pamela" userId="S::pamela.taylor@doh.nj.gov::88757f7a-41cc-49ec-9e3c-9a1656c67ce2" providerId="AD" clId="Web-{F37F0B4C-DD63-48FB-BB83-4AFC3DFFEAE2}" dt="2020-05-20T16:12:13.494" v="168"/>
        <pc:sldMkLst>
          <pc:docMk/>
          <pc:sldMk cId="3091890840" sldId="368"/>
        </pc:sldMkLst>
      </pc:sldChg>
      <pc:sldChg chg="modNotes">
        <pc:chgData name="Taylor, Pamela" userId="S::pamela.taylor@doh.nj.gov::88757f7a-41cc-49ec-9e3c-9a1656c67ce2" providerId="AD" clId="Web-{F37F0B4C-DD63-48FB-BB83-4AFC3DFFEAE2}" dt="2020-05-20T16:13:03.604" v="174"/>
        <pc:sldMkLst>
          <pc:docMk/>
          <pc:sldMk cId="3307483899" sldId="375"/>
        </pc:sldMkLst>
      </pc:sldChg>
      <pc:sldChg chg="modSp modNotes">
        <pc:chgData name="Taylor, Pamela" userId="S::pamela.taylor@doh.nj.gov::88757f7a-41cc-49ec-9e3c-9a1656c67ce2" providerId="AD" clId="Web-{F37F0B4C-DD63-48FB-BB83-4AFC3DFFEAE2}" dt="2020-05-20T16:17:08.296" v="188"/>
        <pc:sldMkLst>
          <pc:docMk/>
          <pc:sldMk cId="596796025" sldId="376"/>
        </pc:sldMkLst>
        <pc:spChg chg="mod">
          <ac:chgData name="Taylor, Pamela" userId="S::pamela.taylor@doh.nj.gov::88757f7a-41cc-49ec-9e3c-9a1656c67ce2" providerId="AD" clId="Web-{F37F0B4C-DD63-48FB-BB83-4AFC3DFFEAE2}" dt="2020-05-20T16:16:51.155" v="180" actId="20577"/>
          <ac:spMkLst>
            <pc:docMk/>
            <pc:sldMk cId="596796025" sldId="376"/>
            <ac:spMk id="2" creationId="{5B07ABFD-1274-4696-BA58-992FDD68968C}"/>
          </ac:spMkLst>
        </pc:spChg>
      </pc:sldChg>
    </pc:docChg>
  </pc:docChgLst>
  <pc:docChgLst>
    <pc:chgData name="Taylor, Pamela" userId="S::pamela.taylor@doh.nj.gov::88757f7a-41cc-49ec-9e3c-9a1656c67ce2" providerId="AD" clId="Web-{FBC81BF4-BDF2-438E-BBDB-5805DD3B9930}"/>
    <pc:docChg chg="addSld delSld modSld sldOrd">
      <pc:chgData name="Taylor, Pamela" userId="S::pamela.taylor@doh.nj.gov::88757f7a-41cc-49ec-9e3c-9a1656c67ce2" providerId="AD" clId="Web-{FBC81BF4-BDF2-438E-BBDB-5805DD3B9930}" dt="2020-05-21T00:05:48.978" v="203"/>
      <pc:docMkLst>
        <pc:docMk/>
      </pc:docMkLst>
      <pc:sldChg chg="modNotes">
        <pc:chgData name="Taylor, Pamela" userId="S::pamela.taylor@doh.nj.gov::88757f7a-41cc-49ec-9e3c-9a1656c67ce2" providerId="AD" clId="Web-{FBC81BF4-BDF2-438E-BBDB-5805DD3B9930}" dt="2020-05-20T23:43:54.641" v="1"/>
        <pc:sldMkLst>
          <pc:docMk/>
          <pc:sldMk cId="2986944505" sldId="364"/>
        </pc:sldMkLst>
      </pc:sldChg>
      <pc:sldChg chg="modSp ord modNotes">
        <pc:chgData name="Taylor, Pamela" userId="S::pamela.taylor@doh.nj.gov::88757f7a-41cc-49ec-9e3c-9a1656c67ce2" providerId="AD" clId="Web-{FBC81BF4-BDF2-438E-BBDB-5805DD3B9930}" dt="2020-05-21T00:01:51.552" v="126"/>
        <pc:sldMkLst>
          <pc:docMk/>
          <pc:sldMk cId="4211813125" sldId="371"/>
        </pc:sldMkLst>
        <pc:spChg chg="mod">
          <ac:chgData name="Taylor, Pamela" userId="S::pamela.taylor@doh.nj.gov::88757f7a-41cc-49ec-9e3c-9a1656c67ce2" providerId="AD" clId="Web-{FBC81BF4-BDF2-438E-BBDB-5805DD3B9930}" dt="2020-05-21T00:00:39.223" v="116" actId="20577"/>
          <ac:spMkLst>
            <pc:docMk/>
            <pc:sldMk cId="4211813125" sldId="371"/>
            <ac:spMk id="3" creationId="{F0450F0D-C22A-4904-B83A-FC8D5A2F88CC}"/>
          </ac:spMkLst>
        </pc:spChg>
      </pc:sldChg>
      <pc:sldChg chg="modSp">
        <pc:chgData name="Taylor, Pamela" userId="S::pamela.taylor@doh.nj.gov::88757f7a-41cc-49ec-9e3c-9a1656c67ce2" providerId="AD" clId="Web-{FBC81BF4-BDF2-438E-BBDB-5805DD3B9930}" dt="2020-05-20T23:51:08.493" v="4" actId="20577"/>
        <pc:sldMkLst>
          <pc:docMk/>
          <pc:sldMk cId="521399266" sldId="377"/>
        </pc:sldMkLst>
        <pc:spChg chg="mod">
          <ac:chgData name="Taylor, Pamela" userId="S::pamela.taylor@doh.nj.gov::88757f7a-41cc-49ec-9e3c-9a1656c67ce2" providerId="AD" clId="Web-{FBC81BF4-BDF2-438E-BBDB-5805DD3B9930}" dt="2020-05-20T23:51:08.493" v="4" actId="20577"/>
          <ac:spMkLst>
            <pc:docMk/>
            <pc:sldMk cId="521399266" sldId="377"/>
            <ac:spMk id="3" creationId="{B53B40FB-C1BB-4CCD-8BBD-4CFAE3BA44D7}"/>
          </ac:spMkLst>
        </pc:spChg>
      </pc:sldChg>
      <pc:sldChg chg="modSp add ord replId modNotes">
        <pc:chgData name="Taylor, Pamela" userId="S::pamela.taylor@doh.nj.gov::88757f7a-41cc-49ec-9e3c-9a1656c67ce2" providerId="AD" clId="Web-{FBC81BF4-BDF2-438E-BBDB-5805DD3B9930}" dt="2020-05-21T00:05:48.978" v="203"/>
        <pc:sldMkLst>
          <pc:docMk/>
          <pc:sldMk cId="4126122940" sldId="379"/>
        </pc:sldMkLst>
        <pc:spChg chg="mod">
          <ac:chgData name="Taylor, Pamela" userId="S::pamela.taylor@doh.nj.gov::88757f7a-41cc-49ec-9e3c-9a1656c67ce2" providerId="AD" clId="Web-{FBC81BF4-BDF2-438E-BBDB-5805DD3B9930}" dt="2020-05-20T23:53:35.262" v="17" actId="20577"/>
          <ac:spMkLst>
            <pc:docMk/>
            <pc:sldMk cId="4126122940" sldId="379"/>
            <ac:spMk id="2" creationId="{A8E6FB13-C50F-4CCF-8394-FF04DF284F60}"/>
          </ac:spMkLst>
        </pc:spChg>
        <pc:spChg chg="mod">
          <ac:chgData name="Taylor, Pamela" userId="S::pamela.taylor@doh.nj.gov::88757f7a-41cc-49ec-9e3c-9a1656c67ce2" providerId="AD" clId="Web-{FBC81BF4-BDF2-438E-BBDB-5805DD3B9930}" dt="2020-05-21T00:02:21.303" v="133" actId="20577"/>
          <ac:spMkLst>
            <pc:docMk/>
            <pc:sldMk cId="4126122940" sldId="379"/>
            <ac:spMk id="3" creationId="{5C34A06C-ECA0-4BE4-8692-B6B4F64021DF}"/>
          </ac:spMkLst>
        </pc:spChg>
      </pc:sldChg>
      <pc:sldChg chg="addSp delSp modSp add mod replId modClrScheme chgLayout">
        <pc:chgData name="Taylor, Pamela" userId="S::pamela.taylor@doh.nj.gov::88757f7a-41cc-49ec-9e3c-9a1656c67ce2" providerId="AD" clId="Web-{FBC81BF4-BDF2-438E-BBDB-5805DD3B9930}" dt="2020-05-20T23:56:18.562" v="52" actId="20577"/>
        <pc:sldMkLst>
          <pc:docMk/>
          <pc:sldMk cId="747757464" sldId="380"/>
        </pc:sldMkLst>
        <pc:spChg chg="mod ord">
          <ac:chgData name="Taylor, Pamela" userId="S::pamela.taylor@doh.nj.gov::88757f7a-41cc-49ec-9e3c-9a1656c67ce2" providerId="AD" clId="Web-{FBC81BF4-BDF2-438E-BBDB-5805DD3B9930}" dt="2020-05-20T23:55:44.342" v="41" actId="1076"/>
          <ac:spMkLst>
            <pc:docMk/>
            <pc:sldMk cId="747757464" sldId="380"/>
            <ac:spMk id="2" creationId="{A8E6FB13-C50F-4CCF-8394-FF04DF284F60}"/>
          </ac:spMkLst>
        </pc:spChg>
        <pc:spChg chg="mod ord">
          <ac:chgData name="Taylor, Pamela" userId="S::pamela.taylor@doh.nj.gov::88757f7a-41cc-49ec-9e3c-9a1656c67ce2" providerId="AD" clId="Web-{FBC81BF4-BDF2-438E-BBDB-5805DD3B9930}" dt="2020-05-20T23:55:15.982" v="37"/>
          <ac:spMkLst>
            <pc:docMk/>
            <pc:sldMk cId="747757464" sldId="380"/>
            <ac:spMk id="3" creationId="{5C34A06C-ECA0-4BE4-8692-B6B4F64021DF}"/>
          </ac:spMkLst>
        </pc:spChg>
        <pc:spChg chg="add mod ord">
          <ac:chgData name="Taylor, Pamela" userId="S::pamela.taylor@doh.nj.gov::88757f7a-41cc-49ec-9e3c-9a1656c67ce2" providerId="AD" clId="Web-{FBC81BF4-BDF2-438E-BBDB-5805DD3B9930}" dt="2020-05-20T23:55:15.982" v="37"/>
          <ac:spMkLst>
            <pc:docMk/>
            <pc:sldMk cId="747757464" sldId="380"/>
            <ac:spMk id="4" creationId="{78FCFB7E-4218-4C80-8279-2D32BED5ACAF}"/>
          </ac:spMkLst>
        </pc:spChg>
        <pc:spChg chg="add mod ord">
          <ac:chgData name="Taylor, Pamela" userId="S::pamela.taylor@doh.nj.gov::88757f7a-41cc-49ec-9e3c-9a1656c67ce2" providerId="AD" clId="Web-{FBC81BF4-BDF2-438E-BBDB-5805DD3B9930}" dt="2020-05-20T23:56:18.562" v="52" actId="20577"/>
          <ac:spMkLst>
            <pc:docMk/>
            <pc:sldMk cId="747757464" sldId="380"/>
            <ac:spMk id="5" creationId="{7ABAFCE6-6F8E-4A77-8EAB-FBAB5EE3F146}"/>
          </ac:spMkLst>
        </pc:spChg>
        <pc:spChg chg="add del mod ord">
          <ac:chgData name="Taylor, Pamela" userId="S::pamela.taylor@doh.nj.gov::88757f7a-41cc-49ec-9e3c-9a1656c67ce2" providerId="AD" clId="Web-{FBC81BF4-BDF2-438E-BBDB-5805DD3B9930}" dt="2020-05-20T23:55:40.764" v="39"/>
          <ac:spMkLst>
            <pc:docMk/>
            <pc:sldMk cId="747757464" sldId="380"/>
            <ac:spMk id="6" creationId="{87B84C45-3DE5-49B6-9F5A-B2BD441F94EF}"/>
          </ac:spMkLst>
        </pc:spChg>
      </pc:sldChg>
      <pc:sldChg chg="modSp add replId">
        <pc:chgData name="Taylor, Pamela" userId="S::pamela.taylor@doh.nj.gov::88757f7a-41cc-49ec-9e3c-9a1656c67ce2" providerId="AD" clId="Web-{FBC81BF4-BDF2-438E-BBDB-5805DD3B9930}" dt="2020-05-20T23:57:31.110" v="81" actId="20577"/>
        <pc:sldMkLst>
          <pc:docMk/>
          <pc:sldMk cId="1633165520" sldId="381"/>
        </pc:sldMkLst>
        <pc:spChg chg="mod">
          <ac:chgData name="Taylor, Pamela" userId="S::pamela.taylor@doh.nj.gov::88757f7a-41cc-49ec-9e3c-9a1656c67ce2" providerId="AD" clId="Web-{FBC81BF4-BDF2-438E-BBDB-5805DD3B9930}" dt="2020-05-20T23:57:31.110" v="81" actId="20577"/>
          <ac:spMkLst>
            <pc:docMk/>
            <pc:sldMk cId="1633165520" sldId="381"/>
            <ac:spMk id="2" creationId="{A8E6FB13-C50F-4CCF-8394-FF04DF284F60}"/>
          </ac:spMkLst>
        </pc:spChg>
      </pc:sldChg>
      <pc:sldChg chg="modSp add replId">
        <pc:chgData name="Taylor, Pamela" userId="S::pamela.taylor@doh.nj.gov::88757f7a-41cc-49ec-9e3c-9a1656c67ce2" providerId="AD" clId="Web-{FBC81BF4-BDF2-438E-BBDB-5805DD3B9930}" dt="2020-05-20T23:59:11.690" v="115" actId="20577"/>
        <pc:sldMkLst>
          <pc:docMk/>
          <pc:sldMk cId="3865558272" sldId="382"/>
        </pc:sldMkLst>
        <pc:spChg chg="mod">
          <ac:chgData name="Taylor, Pamela" userId="S::pamela.taylor@doh.nj.gov::88757f7a-41cc-49ec-9e3c-9a1656c67ce2" providerId="AD" clId="Web-{FBC81BF4-BDF2-438E-BBDB-5805DD3B9930}" dt="2020-05-20T23:59:11.690" v="115" actId="20577"/>
          <ac:spMkLst>
            <pc:docMk/>
            <pc:sldMk cId="3865558272" sldId="382"/>
            <ac:spMk id="2" creationId="{A8E6FB13-C50F-4CCF-8394-FF04DF284F60}"/>
          </ac:spMkLst>
        </pc:spChg>
      </pc:sldChg>
      <pc:sldChg chg="addSp delSp modSp new del">
        <pc:chgData name="Taylor, Pamela" userId="S::pamela.taylor@doh.nj.gov::88757f7a-41cc-49ec-9e3c-9a1656c67ce2" providerId="AD" clId="Web-{FBC81BF4-BDF2-438E-BBDB-5805DD3B9930}" dt="2020-05-20T23:58:45.721" v="104"/>
        <pc:sldMkLst>
          <pc:docMk/>
          <pc:sldMk cId="4119804348" sldId="382"/>
        </pc:sldMkLst>
        <pc:spChg chg="mod">
          <ac:chgData name="Taylor, Pamela" userId="S::pamela.taylor@doh.nj.gov::88757f7a-41cc-49ec-9e3c-9a1656c67ce2" providerId="AD" clId="Web-{FBC81BF4-BDF2-438E-BBDB-5805DD3B9930}" dt="2020-05-20T23:58:01.063" v="95" actId="20577"/>
          <ac:spMkLst>
            <pc:docMk/>
            <pc:sldMk cId="4119804348" sldId="382"/>
            <ac:spMk id="2" creationId="{FEF6DCD6-2BFE-4DB4-A23F-B1AE0A27115C}"/>
          </ac:spMkLst>
        </pc:spChg>
        <pc:spChg chg="mod">
          <ac:chgData name="Taylor, Pamela" userId="S::pamela.taylor@doh.nj.gov::88757f7a-41cc-49ec-9e3c-9a1656c67ce2" providerId="AD" clId="Web-{FBC81BF4-BDF2-438E-BBDB-5805DD3B9930}" dt="2020-05-20T23:58:02.626" v="96" actId="20577"/>
          <ac:spMkLst>
            <pc:docMk/>
            <pc:sldMk cId="4119804348" sldId="382"/>
            <ac:spMk id="3" creationId="{D49951C3-420C-40EF-8EAD-4EB65E1E24C6}"/>
          </ac:spMkLst>
        </pc:spChg>
        <pc:spChg chg="del">
          <ac:chgData name="Taylor, Pamela" userId="S::pamela.taylor@doh.nj.gov::88757f7a-41cc-49ec-9e3c-9a1656c67ce2" providerId="AD" clId="Web-{FBC81BF4-BDF2-438E-BBDB-5805DD3B9930}" dt="2020-05-20T23:58:02.876" v="97"/>
          <ac:spMkLst>
            <pc:docMk/>
            <pc:sldMk cId="4119804348" sldId="382"/>
            <ac:spMk id="4" creationId="{39A760F2-7472-4005-AC1C-A6B0A1C4B9E5}"/>
          </ac:spMkLst>
        </pc:spChg>
        <pc:graphicFrameChg chg="add mod ord modGraphic">
          <ac:chgData name="Taylor, Pamela" userId="S::pamela.taylor@doh.nj.gov::88757f7a-41cc-49ec-9e3c-9a1656c67ce2" providerId="AD" clId="Web-{FBC81BF4-BDF2-438E-BBDB-5805DD3B9930}" dt="2020-05-20T23:58:23.376" v="103" actId="20577"/>
          <ac:graphicFrameMkLst>
            <pc:docMk/>
            <pc:sldMk cId="4119804348" sldId="382"/>
            <ac:graphicFrameMk id="7" creationId="{4BCF1909-F98E-4071-B1B1-75A14D432053}"/>
          </ac:graphicFrameMkLst>
        </pc:graphicFrameChg>
      </pc:sldChg>
      <pc:sldChg chg="modSp new del">
        <pc:chgData name="Taylor, Pamela" userId="S::pamela.taylor@doh.nj.gov::88757f7a-41cc-49ec-9e3c-9a1656c67ce2" providerId="AD" clId="Web-{FBC81BF4-BDF2-438E-BBDB-5805DD3B9930}" dt="2020-05-21T00:03:06.600" v="135"/>
        <pc:sldMkLst>
          <pc:docMk/>
          <pc:sldMk cId="4231898953" sldId="383"/>
        </pc:sldMkLst>
        <pc:spChg chg="mod">
          <ac:chgData name="Taylor, Pamela" userId="S::pamela.taylor@doh.nj.gov::88757f7a-41cc-49ec-9e3c-9a1656c67ce2" providerId="AD" clId="Web-{FBC81BF4-BDF2-438E-BBDB-5805DD3B9930}" dt="2020-05-21T00:02:11.021" v="132" actId="20577"/>
          <ac:spMkLst>
            <pc:docMk/>
            <pc:sldMk cId="4231898953" sldId="383"/>
            <ac:spMk id="2" creationId="{27D04EEF-2F00-4BBB-B89D-EF335AA96C34}"/>
          </ac:spMkLst>
        </pc:spChg>
      </pc:sldChg>
    </pc:docChg>
  </pc:docChgLst>
  <pc:docChgLst>
    <pc:chgData name="Taylor, Pamela" userId="S::pamela.taylor@doh.nj.gov::88757f7a-41cc-49ec-9e3c-9a1656c67ce2" providerId="AD" clId="Web-{E61F87FE-978C-44A7-80F1-542CFE0004BB}"/>
    <pc:docChg chg="modSld sldOrd">
      <pc:chgData name="Taylor, Pamela" userId="S::pamela.taylor@doh.nj.gov::88757f7a-41cc-49ec-9e3c-9a1656c67ce2" providerId="AD" clId="Web-{E61F87FE-978C-44A7-80F1-542CFE0004BB}" dt="2020-05-19T20:43:52.356" v="164" actId="20577"/>
      <pc:docMkLst>
        <pc:docMk/>
      </pc:docMkLst>
      <pc:sldChg chg="modSp">
        <pc:chgData name="Taylor, Pamela" userId="S::pamela.taylor@doh.nj.gov::88757f7a-41cc-49ec-9e3c-9a1656c67ce2" providerId="AD" clId="Web-{E61F87FE-978C-44A7-80F1-542CFE0004BB}" dt="2020-05-19T20:09:22.802" v="1" actId="1076"/>
        <pc:sldMkLst>
          <pc:docMk/>
          <pc:sldMk cId="1180635114" sldId="334"/>
        </pc:sldMkLst>
        <pc:spChg chg="mod">
          <ac:chgData name="Taylor, Pamela" userId="S::pamela.taylor@doh.nj.gov::88757f7a-41cc-49ec-9e3c-9a1656c67ce2" providerId="AD" clId="Web-{E61F87FE-978C-44A7-80F1-542CFE0004BB}" dt="2020-05-19T20:09:22.802" v="1" actId="1076"/>
          <ac:spMkLst>
            <pc:docMk/>
            <pc:sldMk cId="1180635114" sldId="334"/>
            <ac:spMk id="2" creationId="{CB6152A5-B0BB-4B92-9B3E-1689C6B359B5}"/>
          </ac:spMkLst>
        </pc:spChg>
        <pc:spChg chg="mod">
          <ac:chgData name="Taylor, Pamela" userId="S::pamela.taylor@doh.nj.gov::88757f7a-41cc-49ec-9e3c-9a1656c67ce2" providerId="AD" clId="Web-{E61F87FE-978C-44A7-80F1-542CFE0004BB}" dt="2020-05-19T20:09:18.708" v="0" actId="1076"/>
          <ac:spMkLst>
            <pc:docMk/>
            <pc:sldMk cId="1180635114" sldId="334"/>
            <ac:spMk id="5" creationId="{FC6377B6-C24F-46DD-A150-91514752C436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15:34.445" v="22" actId="20577"/>
        <pc:sldMkLst>
          <pc:docMk/>
          <pc:sldMk cId="382514808" sldId="363"/>
        </pc:sldMkLst>
        <pc:spChg chg="mod">
          <ac:chgData name="Taylor, Pamela" userId="S::pamela.taylor@doh.nj.gov::88757f7a-41cc-49ec-9e3c-9a1656c67ce2" providerId="AD" clId="Web-{E61F87FE-978C-44A7-80F1-542CFE0004BB}" dt="2020-05-19T20:15:34.445" v="22" actId="20577"/>
          <ac:spMkLst>
            <pc:docMk/>
            <pc:sldMk cId="382514808" sldId="363"/>
            <ac:spMk id="3" creationId="{A2CFF39A-A359-45FC-93A2-5D6F0B52C41A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18:21.149" v="61" actId="20577"/>
        <pc:sldMkLst>
          <pc:docMk/>
          <pc:sldMk cId="2986944505" sldId="364"/>
        </pc:sldMkLst>
        <pc:spChg chg="mod">
          <ac:chgData name="Taylor, Pamela" userId="S::pamela.taylor@doh.nj.gov::88757f7a-41cc-49ec-9e3c-9a1656c67ce2" providerId="AD" clId="Web-{E61F87FE-978C-44A7-80F1-542CFE0004BB}" dt="2020-05-19T20:18:21.149" v="61" actId="20577"/>
          <ac:spMkLst>
            <pc:docMk/>
            <pc:sldMk cId="2986944505" sldId="364"/>
            <ac:spMk id="3" creationId="{4FC2EB1C-1A10-4A42-8DDD-930EBF5EF278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19:40.134" v="62" actId="1076"/>
        <pc:sldMkLst>
          <pc:docMk/>
          <pc:sldMk cId="3678078316" sldId="366"/>
        </pc:sldMkLst>
        <pc:spChg chg="mod">
          <ac:chgData name="Taylor, Pamela" userId="S::pamela.taylor@doh.nj.gov::88757f7a-41cc-49ec-9e3c-9a1656c67ce2" providerId="AD" clId="Web-{E61F87FE-978C-44A7-80F1-542CFE0004BB}" dt="2020-05-19T20:19:40.134" v="62" actId="1076"/>
          <ac:spMkLst>
            <pc:docMk/>
            <pc:sldMk cId="3678078316" sldId="366"/>
            <ac:spMk id="2" creationId="{C7845338-55E9-4420-B551-9145F0104A99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43:52.356" v="164" actId="20577"/>
        <pc:sldMkLst>
          <pc:docMk/>
          <pc:sldMk cId="3663145487" sldId="367"/>
        </pc:sldMkLst>
        <pc:spChg chg="mod">
          <ac:chgData name="Taylor, Pamela" userId="S::pamela.taylor@doh.nj.gov::88757f7a-41cc-49ec-9e3c-9a1656c67ce2" providerId="AD" clId="Web-{E61F87FE-978C-44A7-80F1-542CFE0004BB}" dt="2020-05-19T20:42:08.652" v="151" actId="1076"/>
          <ac:spMkLst>
            <pc:docMk/>
            <pc:sldMk cId="3663145487" sldId="367"/>
            <ac:spMk id="2" creationId="{D6A488D1-BC59-4980-92EC-18521BED0480}"/>
          </ac:spMkLst>
        </pc:spChg>
        <pc:spChg chg="mod">
          <ac:chgData name="Taylor, Pamela" userId="S::pamela.taylor@doh.nj.gov::88757f7a-41cc-49ec-9e3c-9a1656c67ce2" providerId="AD" clId="Web-{E61F87FE-978C-44A7-80F1-542CFE0004BB}" dt="2020-05-19T20:43:52.356" v="164" actId="20577"/>
          <ac:spMkLst>
            <pc:docMk/>
            <pc:sldMk cId="3663145487" sldId="367"/>
            <ac:spMk id="3" creationId="{360F0CB2-B1D2-4569-9F9F-EF1A60BAD259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41:53.043" v="150" actId="20577"/>
        <pc:sldMkLst>
          <pc:docMk/>
          <pc:sldMk cId="3091890840" sldId="368"/>
        </pc:sldMkLst>
        <pc:spChg chg="mod">
          <ac:chgData name="Taylor, Pamela" userId="S::pamela.taylor@doh.nj.gov::88757f7a-41cc-49ec-9e3c-9a1656c67ce2" providerId="AD" clId="Web-{E61F87FE-978C-44A7-80F1-542CFE0004BB}" dt="2020-05-19T20:41:53.043" v="150" actId="20577"/>
          <ac:spMkLst>
            <pc:docMk/>
            <pc:sldMk cId="3091890840" sldId="368"/>
            <ac:spMk id="3" creationId="{B3C8160B-11A4-45F5-8A0B-852770C76466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38:44.010" v="128" actId="20577"/>
        <pc:sldMkLst>
          <pc:docMk/>
          <pc:sldMk cId="1091059462" sldId="369"/>
        </pc:sldMkLst>
        <pc:spChg chg="mod">
          <ac:chgData name="Taylor, Pamela" userId="S::pamela.taylor@doh.nj.gov::88757f7a-41cc-49ec-9e3c-9a1656c67ce2" providerId="AD" clId="Web-{E61F87FE-978C-44A7-80F1-542CFE0004BB}" dt="2020-05-19T20:38:44.010" v="128" actId="20577"/>
          <ac:spMkLst>
            <pc:docMk/>
            <pc:sldMk cId="1091059462" sldId="369"/>
            <ac:spMk id="3" creationId="{B53B40FB-C1BB-4CCD-8BBD-4CFAE3BA44D7}"/>
          </ac:spMkLst>
        </pc:spChg>
      </pc:sldChg>
      <pc:sldChg chg="modSp ord">
        <pc:chgData name="Taylor, Pamela" userId="S::pamela.taylor@doh.nj.gov::88757f7a-41cc-49ec-9e3c-9a1656c67ce2" providerId="AD" clId="Web-{E61F87FE-978C-44A7-80F1-542CFE0004BB}" dt="2020-05-19T20:31:25.327" v="86"/>
        <pc:sldMkLst>
          <pc:docMk/>
          <pc:sldMk cId="4211813125" sldId="371"/>
        </pc:sldMkLst>
        <pc:spChg chg="mod">
          <ac:chgData name="Taylor, Pamela" userId="S::pamela.taylor@doh.nj.gov::88757f7a-41cc-49ec-9e3c-9a1656c67ce2" providerId="AD" clId="Web-{E61F87FE-978C-44A7-80F1-542CFE0004BB}" dt="2020-05-19T20:31:25.109" v="85" actId="20577"/>
          <ac:spMkLst>
            <pc:docMk/>
            <pc:sldMk cId="4211813125" sldId="371"/>
            <ac:spMk id="3" creationId="{F0450F0D-C22A-4904-B83A-FC8D5A2F88CC}"/>
          </ac:spMkLst>
        </pc:spChg>
      </pc:sldChg>
      <pc:sldChg chg="modSp">
        <pc:chgData name="Taylor, Pamela" userId="S::pamela.taylor@doh.nj.gov::88757f7a-41cc-49ec-9e3c-9a1656c67ce2" providerId="AD" clId="Web-{E61F87FE-978C-44A7-80F1-542CFE0004BB}" dt="2020-05-19T20:35:37.743" v="121" actId="20577"/>
        <pc:sldMkLst>
          <pc:docMk/>
          <pc:sldMk cId="3622418964" sldId="372"/>
        </pc:sldMkLst>
        <pc:spChg chg="mod">
          <ac:chgData name="Taylor, Pamela" userId="S::pamela.taylor@doh.nj.gov::88757f7a-41cc-49ec-9e3c-9a1656c67ce2" providerId="AD" clId="Web-{E61F87FE-978C-44A7-80F1-542CFE0004BB}" dt="2020-05-19T20:33:01.329" v="96" actId="20577"/>
          <ac:spMkLst>
            <pc:docMk/>
            <pc:sldMk cId="3622418964" sldId="372"/>
            <ac:spMk id="2" creationId="{00433983-2C78-4681-B750-1BB0A58AA9AE}"/>
          </ac:spMkLst>
        </pc:spChg>
        <pc:spChg chg="mod">
          <ac:chgData name="Taylor, Pamela" userId="S::pamela.taylor@doh.nj.gov::88757f7a-41cc-49ec-9e3c-9a1656c67ce2" providerId="AD" clId="Web-{E61F87FE-978C-44A7-80F1-542CFE0004BB}" dt="2020-05-19T20:35:37.743" v="121" actId="20577"/>
          <ac:spMkLst>
            <pc:docMk/>
            <pc:sldMk cId="3622418964" sldId="372"/>
            <ac:spMk id="3" creationId="{5D13C621-4D0F-4D3B-8C2C-2FADE54BC6C4}"/>
          </ac:spMkLst>
        </pc:spChg>
      </pc:sldChg>
    </pc:docChg>
  </pc:docChgLst>
  <pc:docChgLst>
    <pc:chgData name="Kruse, Lakota" userId="2392d9a2-86c1-4fe6-81da-50a6f8dbe5de" providerId="ADAL" clId="{0C19D4A4-BA64-447B-831F-68270482FB7F}"/>
    <pc:docChg chg="custSel modSld">
      <pc:chgData name="Kruse, Lakota" userId="2392d9a2-86c1-4fe6-81da-50a6f8dbe5de" providerId="ADAL" clId="{0C19D4A4-BA64-447B-831F-68270482FB7F}" dt="2020-05-21T04:36:47.279" v="446" actId="20577"/>
      <pc:docMkLst>
        <pc:docMk/>
      </pc:docMkLst>
      <pc:sldChg chg="modNotesTx">
        <pc:chgData name="Kruse, Lakota" userId="2392d9a2-86c1-4fe6-81da-50a6f8dbe5de" providerId="ADAL" clId="{0C19D4A4-BA64-447B-831F-68270482FB7F}" dt="2020-05-20T14:24:55.381" v="287" actId="20577"/>
        <pc:sldMkLst>
          <pc:docMk/>
          <pc:sldMk cId="1553779832" sldId="339"/>
        </pc:sldMkLst>
      </pc:sldChg>
      <pc:sldChg chg="modNotesTx">
        <pc:chgData name="Kruse, Lakota" userId="2392d9a2-86c1-4fe6-81da-50a6f8dbe5de" providerId="ADAL" clId="{0C19D4A4-BA64-447B-831F-68270482FB7F}" dt="2020-05-20T14:24:43.077" v="286" actId="20577"/>
        <pc:sldMkLst>
          <pc:docMk/>
          <pc:sldMk cId="2069852176" sldId="362"/>
        </pc:sldMkLst>
      </pc:sldChg>
      <pc:sldChg chg="modNotesTx">
        <pc:chgData name="Kruse, Lakota" userId="2392d9a2-86c1-4fe6-81da-50a6f8dbe5de" providerId="ADAL" clId="{0C19D4A4-BA64-447B-831F-68270482FB7F}" dt="2020-05-21T04:30:25.922" v="368" actId="6549"/>
        <pc:sldMkLst>
          <pc:docMk/>
          <pc:sldMk cId="917830590" sldId="365"/>
        </pc:sldMkLst>
      </pc:sldChg>
      <pc:sldChg chg="modSp modNotesTx">
        <pc:chgData name="Kruse, Lakota" userId="2392d9a2-86c1-4fe6-81da-50a6f8dbe5de" providerId="ADAL" clId="{0C19D4A4-BA64-447B-831F-68270482FB7F}" dt="2020-05-20T14:16:46.751" v="92"/>
        <pc:sldMkLst>
          <pc:docMk/>
          <pc:sldMk cId="3663145487" sldId="367"/>
        </pc:sldMkLst>
        <pc:spChg chg="mod">
          <ac:chgData name="Kruse, Lakota" userId="2392d9a2-86c1-4fe6-81da-50a6f8dbe5de" providerId="ADAL" clId="{0C19D4A4-BA64-447B-831F-68270482FB7F}" dt="2020-05-20T14:16:46.751" v="92"/>
          <ac:spMkLst>
            <pc:docMk/>
            <pc:sldMk cId="3663145487" sldId="367"/>
            <ac:spMk id="3" creationId="{360F0CB2-B1D2-4569-9F9F-EF1A60BAD259}"/>
          </ac:spMkLst>
        </pc:spChg>
      </pc:sldChg>
      <pc:sldChg chg="modNotesTx">
        <pc:chgData name="Kruse, Lakota" userId="2392d9a2-86c1-4fe6-81da-50a6f8dbe5de" providerId="ADAL" clId="{0C19D4A4-BA64-447B-831F-68270482FB7F}" dt="2020-05-20T14:25:35.796" v="366" actId="20577"/>
        <pc:sldMkLst>
          <pc:docMk/>
          <pc:sldMk cId="4211813125" sldId="371"/>
        </pc:sldMkLst>
      </pc:sldChg>
      <pc:sldChg chg="modSp">
        <pc:chgData name="Kruse, Lakota" userId="2392d9a2-86c1-4fe6-81da-50a6f8dbe5de" providerId="ADAL" clId="{0C19D4A4-BA64-447B-831F-68270482FB7F}" dt="2020-05-21T04:35:33.279" v="437" actId="20577"/>
        <pc:sldMkLst>
          <pc:docMk/>
          <pc:sldMk cId="3622418964" sldId="372"/>
        </pc:sldMkLst>
        <pc:spChg chg="mod">
          <ac:chgData name="Kruse, Lakota" userId="2392d9a2-86c1-4fe6-81da-50a6f8dbe5de" providerId="ADAL" clId="{0C19D4A4-BA64-447B-831F-68270482FB7F}" dt="2020-05-21T04:35:33.279" v="437" actId="20577"/>
          <ac:spMkLst>
            <pc:docMk/>
            <pc:sldMk cId="3622418964" sldId="372"/>
            <ac:spMk id="3" creationId="{5D13C621-4D0F-4D3B-8C2C-2FADE54BC6C4}"/>
          </ac:spMkLst>
        </pc:spChg>
      </pc:sldChg>
      <pc:sldChg chg="modSp">
        <pc:chgData name="Kruse, Lakota" userId="2392d9a2-86c1-4fe6-81da-50a6f8dbe5de" providerId="ADAL" clId="{0C19D4A4-BA64-447B-831F-68270482FB7F}" dt="2020-05-21T04:34:05.232" v="383" actId="6549"/>
        <pc:sldMkLst>
          <pc:docMk/>
          <pc:sldMk cId="3307483899" sldId="375"/>
        </pc:sldMkLst>
        <pc:spChg chg="mod">
          <ac:chgData name="Kruse, Lakota" userId="2392d9a2-86c1-4fe6-81da-50a6f8dbe5de" providerId="ADAL" clId="{0C19D4A4-BA64-447B-831F-68270482FB7F}" dt="2020-05-21T04:34:05.232" v="383" actId="6549"/>
          <ac:spMkLst>
            <pc:docMk/>
            <pc:sldMk cId="3307483899" sldId="375"/>
            <ac:spMk id="3" creationId="{B3C8160B-11A4-45F5-8A0B-852770C76466}"/>
          </ac:spMkLst>
        </pc:spChg>
      </pc:sldChg>
      <pc:sldChg chg="modSp">
        <pc:chgData name="Kruse, Lakota" userId="2392d9a2-86c1-4fe6-81da-50a6f8dbe5de" providerId="ADAL" clId="{0C19D4A4-BA64-447B-831F-68270482FB7F}" dt="2020-05-21T04:36:47.279" v="446" actId="20577"/>
        <pc:sldMkLst>
          <pc:docMk/>
          <pc:sldMk cId="4126122940" sldId="379"/>
        </pc:sldMkLst>
        <pc:spChg chg="mod">
          <ac:chgData name="Kruse, Lakota" userId="2392d9a2-86c1-4fe6-81da-50a6f8dbe5de" providerId="ADAL" clId="{0C19D4A4-BA64-447B-831F-68270482FB7F}" dt="2020-05-21T04:36:47.279" v="446" actId="20577"/>
          <ac:spMkLst>
            <pc:docMk/>
            <pc:sldMk cId="4126122940" sldId="379"/>
            <ac:spMk id="3" creationId="{5C34A06C-ECA0-4BE4-8692-B6B4F64021DF}"/>
          </ac:spMkLst>
        </pc:spChg>
      </pc:sldChg>
    </pc:docChg>
  </pc:docChgLst>
  <pc:docChgLst>
    <pc:chgData name="Taylor, Pamela" userId="S::pamela.taylor@doh.nj.gov::88757f7a-41cc-49ec-9e3c-9a1656c67ce2" providerId="AD" clId="Web-{E860C186-31A2-4AFE-8459-55C0087D656B}"/>
    <pc:docChg chg="modSld">
      <pc:chgData name="Taylor, Pamela" userId="S::pamela.taylor@doh.nj.gov::88757f7a-41cc-49ec-9e3c-9a1656c67ce2" providerId="AD" clId="Web-{E860C186-31A2-4AFE-8459-55C0087D656B}" dt="2020-05-21T00:24:53.547" v="9" actId="14100"/>
      <pc:docMkLst>
        <pc:docMk/>
      </pc:docMkLst>
      <pc:sldChg chg="modSp">
        <pc:chgData name="Taylor, Pamela" userId="S::pamela.taylor@doh.nj.gov::88757f7a-41cc-49ec-9e3c-9a1656c67ce2" providerId="AD" clId="Web-{E860C186-31A2-4AFE-8459-55C0087D656B}" dt="2020-05-21T00:24:53.547" v="9" actId="14100"/>
        <pc:sldMkLst>
          <pc:docMk/>
          <pc:sldMk cId="4126122940" sldId="379"/>
        </pc:sldMkLst>
        <pc:spChg chg="mod">
          <ac:chgData name="Taylor, Pamela" userId="S::pamela.taylor@doh.nj.gov::88757f7a-41cc-49ec-9e3c-9a1656c67ce2" providerId="AD" clId="Web-{E860C186-31A2-4AFE-8459-55C0087D656B}" dt="2020-05-21T00:24:53.547" v="9" actId="14100"/>
          <ac:spMkLst>
            <pc:docMk/>
            <pc:sldMk cId="4126122940" sldId="379"/>
            <ac:spMk id="3" creationId="{5C34A06C-ECA0-4BE4-8692-B6B4F64021DF}"/>
          </ac:spMkLst>
        </pc:spChg>
      </pc:sldChg>
    </pc:docChg>
  </pc:docChgLst>
  <pc:docChgLst>
    <pc:chgData name="Taylor, Pamela" userId="S::pamela.taylor@doh.nj.gov::88757f7a-41cc-49ec-9e3c-9a1656c67ce2" providerId="AD" clId="Web-{CA94FCB1-9636-4D98-9F0C-C303619C070E}"/>
    <pc:docChg chg="modSld">
      <pc:chgData name="Taylor, Pamela" userId="S::pamela.taylor@doh.nj.gov::88757f7a-41cc-49ec-9e3c-9a1656c67ce2" providerId="AD" clId="Web-{CA94FCB1-9636-4D98-9F0C-C303619C070E}" dt="2020-05-21T01:36:41.069" v="89"/>
      <pc:docMkLst>
        <pc:docMk/>
      </pc:docMkLst>
      <pc:sldChg chg="modSp modNotes">
        <pc:chgData name="Taylor, Pamela" userId="S::pamela.taylor@doh.nj.gov::88757f7a-41cc-49ec-9e3c-9a1656c67ce2" providerId="AD" clId="Web-{CA94FCB1-9636-4D98-9F0C-C303619C070E}" dt="2020-05-21T01:36:41.069" v="89"/>
        <pc:sldMkLst>
          <pc:docMk/>
          <pc:sldMk cId="4126122940" sldId="379"/>
        </pc:sldMkLst>
        <pc:spChg chg="mod">
          <ac:chgData name="Taylor, Pamela" userId="S::pamela.taylor@doh.nj.gov::88757f7a-41cc-49ec-9e3c-9a1656c67ce2" providerId="AD" clId="Web-{CA94FCB1-9636-4D98-9F0C-C303619C070E}" dt="2020-05-21T01:32:27.533" v="84" actId="1076"/>
          <ac:spMkLst>
            <pc:docMk/>
            <pc:sldMk cId="4126122940" sldId="379"/>
            <ac:spMk id="2" creationId="{A8E6FB13-C50F-4CCF-8394-FF04DF284F60}"/>
          </ac:spMkLst>
        </pc:spChg>
        <pc:spChg chg="mod">
          <ac:chgData name="Taylor, Pamela" userId="S::pamela.taylor@doh.nj.gov::88757f7a-41cc-49ec-9e3c-9a1656c67ce2" providerId="AD" clId="Web-{CA94FCB1-9636-4D98-9F0C-C303619C070E}" dt="2020-05-21T01:35:14.224" v="86" actId="20577"/>
          <ac:spMkLst>
            <pc:docMk/>
            <pc:sldMk cId="4126122940" sldId="379"/>
            <ac:spMk id="3" creationId="{5C34A06C-ECA0-4BE4-8692-B6B4F64021DF}"/>
          </ac:spMkLst>
        </pc:spChg>
      </pc:sldChg>
    </pc:docChg>
  </pc:docChgLst>
  <pc:docChgLst>
    <pc:chgData name="Taylor, Pamela" userId="S::pamela.taylor@doh.nj.gov::88757f7a-41cc-49ec-9e3c-9a1656c67ce2" providerId="AD" clId="Web-{943C601A-5DF0-475A-913B-410E4694AFF2}"/>
    <pc:docChg chg="modSld sldOrd">
      <pc:chgData name="Taylor, Pamela" userId="S::pamela.taylor@doh.nj.gov::88757f7a-41cc-49ec-9e3c-9a1656c67ce2" providerId="AD" clId="Web-{943C601A-5DF0-475A-913B-410E4694AFF2}" dt="2020-05-20T19:37:27.320" v="560"/>
      <pc:docMkLst>
        <pc:docMk/>
      </pc:docMkLst>
      <pc:sldChg chg="modSp ord modNotes">
        <pc:chgData name="Taylor, Pamela" userId="S::pamela.taylor@doh.nj.gov::88757f7a-41cc-49ec-9e3c-9a1656c67ce2" providerId="AD" clId="Web-{943C601A-5DF0-475A-913B-410E4694AFF2}" dt="2020-05-20T19:32:24.924" v="440"/>
        <pc:sldMkLst>
          <pc:docMk/>
          <pc:sldMk cId="2069852176" sldId="362"/>
        </pc:sldMkLst>
        <pc:spChg chg="mod">
          <ac:chgData name="Taylor, Pamela" userId="S::pamela.taylor@doh.nj.gov::88757f7a-41cc-49ec-9e3c-9a1656c67ce2" providerId="AD" clId="Web-{943C601A-5DF0-475A-913B-410E4694AFF2}" dt="2020-05-20T19:30:24.625" v="349" actId="20577"/>
          <ac:spMkLst>
            <pc:docMk/>
            <pc:sldMk cId="2069852176" sldId="362"/>
            <ac:spMk id="2" creationId="{A8E6FB13-C50F-4CCF-8394-FF04DF284F60}"/>
          </ac:spMkLst>
        </pc:spChg>
        <pc:spChg chg="mod">
          <ac:chgData name="Taylor, Pamela" userId="S::pamela.taylor@doh.nj.gov::88757f7a-41cc-49ec-9e3c-9a1656c67ce2" providerId="AD" clId="Web-{943C601A-5DF0-475A-913B-410E4694AFF2}" dt="2020-05-20T19:30:47.563" v="368" actId="20577"/>
          <ac:spMkLst>
            <pc:docMk/>
            <pc:sldMk cId="2069852176" sldId="362"/>
            <ac:spMk id="9219" creationId="{8B8F2011-0CA2-4C44-886F-B252CDABF2F8}"/>
          </ac:spMkLst>
        </pc:spChg>
      </pc:sldChg>
      <pc:sldChg chg="modSp modNotes">
        <pc:chgData name="Taylor, Pamela" userId="S::pamela.taylor@doh.nj.gov::88757f7a-41cc-49ec-9e3c-9a1656c67ce2" providerId="AD" clId="Web-{943C601A-5DF0-475A-913B-410E4694AFF2}" dt="2020-05-20T18:25:22.973" v="115" actId="1076"/>
        <pc:sldMkLst>
          <pc:docMk/>
          <pc:sldMk cId="2986944505" sldId="364"/>
        </pc:sldMkLst>
        <pc:spChg chg="mod">
          <ac:chgData name="Taylor, Pamela" userId="S::pamela.taylor@doh.nj.gov::88757f7a-41cc-49ec-9e3c-9a1656c67ce2" providerId="AD" clId="Web-{943C601A-5DF0-475A-913B-410E4694AFF2}" dt="2020-05-20T18:25:19.738" v="114" actId="1076"/>
          <ac:spMkLst>
            <pc:docMk/>
            <pc:sldMk cId="2986944505" sldId="364"/>
            <ac:spMk id="2" creationId="{F2DB7BA0-3249-4199-8DF5-481C0BEEB66C}"/>
          </ac:spMkLst>
        </pc:spChg>
        <pc:spChg chg="mod">
          <ac:chgData name="Taylor, Pamela" userId="S::pamela.taylor@doh.nj.gov::88757f7a-41cc-49ec-9e3c-9a1656c67ce2" providerId="AD" clId="Web-{943C601A-5DF0-475A-913B-410E4694AFF2}" dt="2020-05-20T18:25:22.973" v="115" actId="1076"/>
          <ac:spMkLst>
            <pc:docMk/>
            <pc:sldMk cId="2986944505" sldId="364"/>
            <ac:spMk id="3" creationId="{4FC2EB1C-1A10-4A42-8DDD-930EBF5EF278}"/>
          </ac:spMkLst>
        </pc:spChg>
      </pc:sldChg>
      <pc:sldChg chg="modSp modNotes">
        <pc:chgData name="Taylor, Pamela" userId="S::pamela.taylor@doh.nj.gov::88757f7a-41cc-49ec-9e3c-9a1656c67ce2" providerId="AD" clId="Web-{943C601A-5DF0-475A-913B-410E4694AFF2}" dt="2020-05-20T19:34:52.224" v="518"/>
        <pc:sldMkLst>
          <pc:docMk/>
          <pc:sldMk cId="917830590" sldId="365"/>
        </pc:sldMkLst>
        <pc:spChg chg="mod">
          <ac:chgData name="Taylor, Pamela" userId="S::pamela.taylor@doh.nj.gov::88757f7a-41cc-49ec-9e3c-9a1656c67ce2" providerId="AD" clId="Web-{943C601A-5DF0-475A-913B-410E4694AFF2}" dt="2020-05-20T19:32:42.237" v="442" actId="20577"/>
          <ac:spMkLst>
            <pc:docMk/>
            <pc:sldMk cId="917830590" sldId="365"/>
            <ac:spMk id="2" creationId="{EC8F57C0-CBF7-478E-A342-A86888CC7B43}"/>
          </ac:spMkLst>
        </pc:spChg>
      </pc:sldChg>
      <pc:sldChg chg="modSp modNotes">
        <pc:chgData name="Taylor, Pamela" userId="S::pamela.taylor@doh.nj.gov::88757f7a-41cc-49ec-9e3c-9a1656c67ce2" providerId="AD" clId="Web-{943C601A-5DF0-475A-913B-410E4694AFF2}" dt="2020-05-20T19:37:27.320" v="560"/>
        <pc:sldMkLst>
          <pc:docMk/>
          <pc:sldMk cId="3678078316" sldId="366"/>
        </pc:sldMkLst>
        <pc:spChg chg="mod">
          <ac:chgData name="Taylor, Pamela" userId="S::pamela.taylor@doh.nj.gov::88757f7a-41cc-49ec-9e3c-9a1656c67ce2" providerId="AD" clId="Web-{943C601A-5DF0-475A-913B-410E4694AFF2}" dt="2020-05-20T19:36:01.615" v="528" actId="20577"/>
          <ac:spMkLst>
            <pc:docMk/>
            <pc:sldMk cId="3678078316" sldId="366"/>
            <ac:spMk id="3" creationId="{8A577E68-3AB5-4A1A-9958-9D7B59F516C3}"/>
          </ac:spMkLst>
        </pc:spChg>
      </pc:sldChg>
    </pc:docChg>
  </pc:docChgLst>
  <pc:docChgLst>
    <pc:chgData name="Kruse, Lakota" userId="S::lakota.kruse@doh.nj.gov::2392d9a2-86c1-4fe6-81da-50a6f8dbe5de" providerId="AD" clId="Web-{CA10A5F2-BB1D-4918-B34F-C04E70DF1426}"/>
    <pc:docChg chg="modSld">
      <pc:chgData name="Kruse, Lakota" userId="S::lakota.kruse@doh.nj.gov::2392d9a2-86c1-4fe6-81da-50a6f8dbe5de" providerId="AD" clId="Web-{CA10A5F2-BB1D-4918-B34F-C04E70DF1426}" dt="2020-05-22T03:25:30.147" v="148"/>
      <pc:docMkLst>
        <pc:docMk/>
      </pc:docMkLst>
      <pc:sldChg chg="modSp">
        <pc:chgData name="Kruse, Lakota" userId="S::lakota.kruse@doh.nj.gov::2392d9a2-86c1-4fe6-81da-50a6f8dbe5de" providerId="AD" clId="Web-{CA10A5F2-BB1D-4918-B34F-C04E70DF1426}" dt="2020-05-22T03:07:55.717" v="24" actId="20577"/>
        <pc:sldMkLst>
          <pc:docMk/>
          <pc:sldMk cId="546662276" sldId="335"/>
        </pc:sldMkLst>
        <pc:spChg chg="mod">
          <ac:chgData name="Kruse, Lakota" userId="S::lakota.kruse@doh.nj.gov::2392d9a2-86c1-4fe6-81da-50a6f8dbe5de" providerId="AD" clId="Web-{CA10A5F2-BB1D-4918-B34F-C04E70DF1426}" dt="2020-05-22T03:07:55.717" v="24" actId="20577"/>
          <ac:spMkLst>
            <pc:docMk/>
            <pc:sldMk cId="546662276" sldId="335"/>
            <ac:spMk id="2" creationId="{A8E6FB13-C50F-4CCF-8394-FF04DF284F60}"/>
          </ac:spMkLst>
        </pc:spChg>
        <pc:spChg chg="mod">
          <ac:chgData name="Kruse, Lakota" userId="S::lakota.kruse@doh.nj.gov::2392d9a2-86c1-4fe6-81da-50a6f8dbe5de" providerId="AD" clId="Web-{CA10A5F2-BB1D-4918-B34F-C04E70DF1426}" dt="2020-05-22T03:07:41.983" v="23" actId="20577"/>
          <ac:spMkLst>
            <pc:docMk/>
            <pc:sldMk cId="546662276" sldId="335"/>
            <ac:spMk id="9219" creationId="{8B8F2011-0CA2-4C44-886F-B252CDABF2F8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1:35.597" v="54" actId="20577"/>
        <pc:sldMkLst>
          <pc:docMk/>
          <pc:sldMk cId="2069852176" sldId="362"/>
        </pc:sldMkLst>
        <pc:spChg chg="mod">
          <ac:chgData name="Kruse, Lakota" userId="S::lakota.kruse@doh.nj.gov::2392d9a2-86c1-4fe6-81da-50a6f8dbe5de" providerId="AD" clId="Web-{CA10A5F2-BB1D-4918-B34F-C04E70DF1426}" dt="2020-05-22T03:11:16.596" v="52" actId="20577"/>
          <ac:spMkLst>
            <pc:docMk/>
            <pc:sldMk cId="2069852176" sldId="362"/>
            <ac:spMk id="2" creationId="{A8E6FB13-C50F-4CCF-8394-FF04DF284F60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1:35.597" v="54" actId="20577"/>
          <ac:spMkLst>
            <pc:docMk/>
            <pc:sldMk cId="2069852176" sldId="362"/>
            <ac:spMk id="9219" creationId="{8B8F2011-0CA2-4C44-886F-B252CDABF2F8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09:34.204" v="35" actId="20577"/>
        <pc:sldMkLst>
          <pc:docMk/>
          <pc:sldMk cId="382514808" sldId="363"/>
        </pc:sldMkLst>
        <pc:spChg chg="mod">
          <ac:chgData name="Kruse, Lakota" userId="S::lakota.kruse@doh.nj.gov::2392d9a2-86c1-4fe6-81da-50a6f8dbe5de" providerId="AD" clId="Web-{CA10A5F2-BB1D-4918-B34F-C04E70DF1426}" dt="2020-05-22T03:08:06.874" v="25" actId="20577"/>
          <ac:spMkLst>
            <pc:docMk/>
            <pc:sldMk cId="382514808" sldId="363"/>
            <ac:spMk id="2" creationId="{591515D4-3548-4F06-BB90-F78EA1FE488E}"/>
          </ac:spMkLst>
        </pc:spChg>
        <pc:spChg chg="mod">
          <ac:chgData name="Kruse, Lakota" userId="S::lakota.kruse@doh.nj.gov::2392d9a2-86c1-4fe6-81da-50a6f8dbe5de" providerId="AD" clId="Web-{CA10A5F2-BB1D-4918-B34F-C04E70DF1426}" dt="2020-05-22T03:09:34.204" v="35" actId="20577"/>
          <ac:spMkLst>
            <pc:docMk/>
            <pc:sldMk cId="382514808" sldId="363"/>
            <ac:spMk id="3" creationId="{A2CFF39A-A359-45FC-93A2-5D6F0B52C41A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1:08.159" v="51" actId="20577"/>
        <pc:sldMkLst>
          <pc:docMk/>
          <pc:sldMk cId="2986944505" sldId="364"/>
        </pc:sldMkLst>
        <pc:spChg chg="mod">
          <ac:chgData name="Kruse, Lakota" userId="S::lakota.kruse@doh.nj.gov::2392d9a2-86c1-4fe6-81da-50a6f8dbe5de" providerId="AD" clId="Web-{CA10A5F2-BB1D-4918-B34F-C04E70DF1426}" dt="2020-05-22T03:09:54.532" v="36" actId="20577"/>
          <ac:spMkLst>
            <pc:docMk/>
            <pc:sldMk cId="2986944505" sldId="364"/>
            <ac:spMk id="2" creationId="{F2DB7BA0-3249-4199-8DF5-481C0BEEB66C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1:08.159" v="51" actId="20577"/>
          <ac:spMkLst>
            <pc:docMk/>
            <pc:sldMk cId="2986944505" sldId="364"/>
            <ac:spMk id="3" creationId="{4FC2EB1C-1A10-4A42-8DDD-930EBF5EF278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1:49.144" v="55" actId="20577"/>
        <pc:sldMkLst>
          <pc:docMk/>
          <pc:sldMk cId="917830590" sldId="365"/>
        </pc:sldMkLst>
        <pc:spChg chg="mod">
          <ac:chgData name="Kruse, Lakota" userId="S::lakota.kruse@doh.nj.gov::2392d9a2-86c1-4fe6-81da-50a6f8dbe5de" providerId="AD" clId="Web-{CA10A5F2-BB1D-4918-B34F-C04E70DF1426}" dt="2020-05-22T03:11:49.144" v="55" actId="20577"/>
          <ac:spMkLst>
            <pc:docMk/>
            <pc:sldMk cId="917830590" sldId="365"/>
            <ac:spMk id="2" creationId="{EC8F57C0-CBF7-478E-A342-A86888CC7B43}"/>
          </ac:spMkLst>
        </pc:spChg>
      </pc:sldChg>
      <pc:sldChg chg="modSp modNotes">
        <pc:chgData name="Kruse, Lakota" userId="S::lakota.kruse@doh.nj.gov::2392d9a2-86c1-4fe6-81da-50a6f8dbe5de" providerId="AD" clId="Web-{CA10A5F2-BB1D-4918-B34F-C04E70DF1426}" dt="2020-05-22T03:19:27.125" v="88" actId="20577"/>
        <pc:sldMkLst>
          <pc:docMk/>
          <pc:sldMk cId="3678078316" sldId="366"/>
        </pc:sldMkLst>
        <pc:spChg chg="mod">
          <ac:chgData name="Kruse, Lakota" userId="S::lakota.kruse@doh.nj.gov::2392d9a2-86c1-4fe6-81da-50a6f8dbe5de" providerId="AD" clId="Web-{CA10A5F2-BB1D-4918-B34F-C04E70DF1426}" dt="2020-05-22T03:12:08.113" v="56" actId="20577"/>
          <ac:spMkLst>
            <pc:docMk/>
            <pc:sldMk cId="3678078316" sldId="366"/>
            <ac:spMk id="2" creationId="{C7845338-55E9-4420-B551-9145F0104A99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9:27.125" v="88" actId="20577"/>
          <ac:spMkLst>
            <pc:docMk/>
            <pc:sldMk cId="3678078316" sldId="366"/>
            <ac:spMk id="3" creationId="{8A577E68-3AB5-4A1A-9958-9D7B59F516C3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3:38.084" v="61" actId="20577"/>
        <pc:sldMkLst>
          <pc:docMk/>
          <pc:sldMk cId="3663145487" sldId="367"/>
        </pc:sldMkLst>
        <pc:spChg chg="mod">
          <ac:chgData name="Kruse, Lakota" userId="S::lakota.kruse@doh.nj.gov::2392d9a2-86c1-4fe6-81da-50a6f8dbe5de" providerId="AD" clId="Web-{CA10A5F2-BB1D-4918-B34F-C04E70DF1426}" dt="2020-05-22T03:13:14.208" v="59" actId="20577"/>
          <ac:spMkLst>
            <pc:docMk/>
            <pc:sldMk cId="3663145487" sldId="367"/>
            <ac:spMk id="2" creationId="{D6A488D1-BC59-4980-92EC-18521BED0480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3:38.084" v="61" actId="20577"/>
          <ac:spMkLst>
            <pc:docMk/>
            <pc:sldMk cId="3663145487" sldId="367"/>
            <ac:spMk id="3" creationId="{360F0CB2-B1D2-4569-9F9F-EF1A60BAD259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4:50.241" v="65" actId="20577"/>
        <pc:sldMkLst>
          <pc:docMk/>
          <pc:sldMk cId="3091890840" sldId="368"/>
        </pc:sldMkLst>
        <pc:spChg chg="mod">
          <ac:chgData name="Kruse, Lakota" userId="S::lakota.kruse@doh.nj.gov::2392d9a2-86c1-4fe6-81da-50a6f8dbe5de" providerId="AD" clId="Web-{CA10A5F2-BB1D-4918-B34F-C04E70DF1426}" dt="2020-05-22T03:14:50.241" v="65" actId="20577"/>
          <ac:spMkLst>
            <pc:docMk/>
            <pc:sldMk cId="3091890840" sldId="368"/>
            <ac:spMk id="2" creationId="{3280A7E4-43C5-4226-90FF-7C6363D3CF83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7:13.322" v="74" actId="20577"/>
        <pc:sldMkLst>
          <pc:docMk/>
          <pc:sldMk cId="1091059462" sldId="369"/>
        </pc:sldMkLst>
        <pc:spChg chg="mod">
          <ac:chgData name="Kruse, Lakota" userId="S::lakota.kruse@doh.nj.gov::2392d9a2-86c1-4fe6-81da-50a6f8dbe5de" providerId="AD" clId="Web-{CA10A5F2-BB1D-4918-B34F-C04E70DF1426}" dt="2020-05-22T03:17:13.322" v="74" actId="20577"/>
          <ac:spMkLst>
            <pc:docMk/>
            <pc:sldMk cId="1091059462" sldId="369"/>
            <ac:spMk id="2" creationId="{2917349F-E445-4AA2-B78E-1B97352648B0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8:00.795" v="79" actId="20577"/>
        <pc:sldMkLst>
          <pc:docMk/>
          <pc:sldMk cId="3421369285" sldId="370"/>
        </pc:sldMkLst>
        <pc:spChg chg="mod">
          <ac:chgData name="Kruse, Lakota" userId="S::lakota.kruse@doh.nj.gov::2392d9a2-86c1-4fe6-81da-50a6f8dbe5de" providerId="AD" clId="Web-{CA10A5F2-BB1D-4918-B34F-C04E70DF1426}" dt="2020-05-22T03:18:00.795" v="79" actId="20577"/>
          <ac:spMkLst>
            <pc:docMk/>
            <pc:sldMk cId="3421369285" sldId="370"/>
            <ac:spMk id="2" creationId="{7C26ED5E-F8E7-4DD2-90F2-FBBBF34ED500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8:51.999" v="86" actId="20577"/>
        <pc:sldMkLst>
          <pc:docMk/>
          <pc:sldMk cId="3622418964" sldId="372"/>
        </pc:sldMkLst>
        <pc:spChg chg="mod">
          <ac:chgData name="Kruse, Lakota" userId="S::lakota.kruse@doh.nj.gov::2392d9a2-86c1-4fe6-81da-50a6f8dbe5de" providerId="AD" clId="Web-{CA10A5F2-BB1D-4918-B34F-C04E70DF1426}" dt="2020-05-22T03:18:43.093" v="84" actId="20577"/>
          <ac:spMkLst>
            <pc:docMk/>
            <pc:sldMk cId="3622418964" sldId="372"/>
            <ac:spMk id="2" creationId="{00433983-2C78-4681-B750-1BB0A58AA9AE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8:51.999" v="86" actId="20577"/>
          <ac:spMkLst>
            <pc:docMk/>
            <pc:sldMk cId="3622418964" sldId="372"/>
            <ac:spMk id="3" creationId="{5D13C621-4D0F-4D3B-8C2C-2FADE54BC6C4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6:38.446" v="73" actId="14100"/>
        <pc:sldMkLst>
          <pc:docMk/>
          <pc:sldMk cId="2096902715" sldId="373"/>
        </pc:sldMkLst>
        <pc:spChg chg="mod">
          <ac:chgData name="Kruse, Lakota" userId="S::lakota.kruse@doh.nj.gov::2392d9a2-86c1-4fe6-81da-50a6f8dbe5de" providerId="AD" clId="Web-{CA10A5F2-BB1D-4918-B34F-C04E70DF1426}" dt="2020-05-22T03:14:22.131" v="62" actId="20577"/>
          <ac:spMkLst>
            <pc:docMk/>
            <pc:sldMk cId="2096902715" sldId="373"/>
            <ac:spMk id="2" creationId="{D6A488D1-BC59-4980-92EC-18521BED0480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6:38.446" v="73" actId="14100"/>
          <ac:spMkLst>
            <pc:docMk/>
            <pc:sldMk cId="2096902715" sldId="373"/>
            <ac:spMk id="3" creationId="{360F0CB2-B1D2-4569-9F9F-EF1A60BAD259}"/>
          </ac:spMkLst>
        </pc:spChg>
      </pc:sldChg>
      <pc:sldChg chg="modSp modNotes">
        <pc:chgData name="Kruse, Lakota" userId="S::lakota.kruse@doh.nj.gov::2392d9a2-86c1-4fe6-81da-50a6f8dbe5de" providerId="AD" clId="Web-{CA10A5F2-BB1D-4918-B34F-C04E70DF1426}" dt="2020-05-22T03:22:50.738" v="107" actId="20577"/>
        <pc:sldMkLst>
          <pc:docMk/>
          <pc:sldMk cId="3307483899" sldId="375"/>
        </pc:sldMkLst>
        <pc:spChg chg="mod">
          <ac:chgData name="Kruse, Lakota" userId="S::lakota.kruse@doh.nj.gov::2392d9a2-86c1-4fe6-81da-50a6f8dbe5de" providerId="AD" clId="Web-{CA10A5F2-BB1D-4918-B34F-C04E70DF1426}" dt="2020-05-22T03:15:09.351" v="66" actId="20577"/>
          <ac:spMkLst>
            <pc:docMk/>
            <pc:sldMk cId="3307483899" sldId="375"/>
            <ac:spMk id="2" creationId="{3280A7E4-43C5-4226-90FF-7C6363D3CF83}"/>
          </ac:spMkLst>
        </pc:spChg>
        <pc:spChg chg="mod">
          <ac:chgData name="Kruse, Lakota" userId="S::lakota.kruse@doh.nj.gov::2392d9a2-86c1-4fe6-81da-50a6f8dbe5de" providerId="AD" clId="Web-{CA10A5F2-BB1D-4918-B34F-C04E70DF1426}" dt="2020-05-22T03:22:50.738" v="107" actId="20577"/>
          <ac:spMkLst>
            <pc:docMk/>
            <pc:sldMk cId="3307483899" sldId="375"/>
            <ac:spMk id="3" creationId="{B3C8160B-11A4-45F5-8A0B-852770C76466}"/>
          </ac:spMkLst>
        </pc:spChg>
      </pc:sldChg>
      <pc:sldChg chg="modSp modNotes">
        <pc:chgData name="Kruse, Lakota" userId="S::lakota.kruse@doh.nj.gov::2392d9a2-86c1-4fe6-81da-50a6f8dbe5de" providerId="AD" clId="Web-{CA10A5F2-BB1D-4918-B34F-C04E70DF1426}" dt="2020-05-22T03:25:30.147" v="148"/>
        <pc:sldMkLst>
          <pc:docMk/>
          <pc:sldMk cId="596796025" sldId="376"/>
        </pc:sldMkLst>
        <pc:spChg chg="mod">
          <ac:chgData name="Kruse, Lakota" userId="S::lakota.kruse@doh.nj.gov::2392d9a2-86c1-4fe6-81da-50a6f8dbe5de" providerId="AD" clId="Web-{CA10A5F2-BB1D-4918-B34F-C04E70DF1426}" dt="2020-05-22T03:17:48.920" v="78" actId="20577"/>
          <ac:spMkLst>
            <pc:docMk/>
            <pc:sldMk cId="596796025" sldId="376"/>
            <ac:spMk id="2" creationId="{5B07ABFD-1274-4696-BA58-992FDD68968C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7:34.638" v="77" actId="20577"/>
        <pc:sldMkLst>
          <pc:docMk/>
          <pc:sldMk cId="521399266" sldId="377"/>
        </pc:sldMkLst>
        <pc:spChg chg="mod">
          <ac:chgData name="Kruse, Lakota" userId="S::lakota.kruse@doh.nj.gov::2392d9a2-86c1-4fe6-81da-50a6f8dbe5de" providerId="AD" clId="Web-{CA10A5F2-BB1D-4918-B34F-C04E70DF1426}" dt="2020-05-22T03:17:25.232" v="75" actId="20577"/>
          <ac:spMkLst>
            <pc:docMk/>
            <pc:sldMk cId="521399266" sldId="377"/>
            <ac:spMk id="2" creationId="{2917349F-E445-4AA2-B78E-1B97352648B0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7:34.638" v="77" actId="20577"/>
          <ac:spMkLst>
            <pc:docMk/>
            <pc:sldMk cId="521399266" sldId="377"/>
            <ac:spMk id="3" creationId="{B53B40FB-C1BB-4CCD-8BBD-4CFAE3BA44D7}"/>
          </ac:spMkLst>
        </pc:spChg>
      </pc:sldChg>
      <pc:sldChg chg="modSp">
        <pc:chgData name="Kruse, Lakota" userId="S::lakota.kruse@doh.nj.gov::2392d9a2-86c1-4fe6-81da-50a6f8dbe5de" providerId="AD" clId="Web-{CA10A5F2-BB1D-4918-B34F-C04E70DF1426}" dt="2020-05-22T03:18:28.827" v="83" actId="20577"/>
        <pc:sldMkLst>
          <pc:docMk/>
          <pc:sldMk cId="1966269126" sldId="378"/>
        </pc:sldMkLst>
        <pc:spChg chg="mod">
          <ac:chgData name="Kruse, Lakota" userId="S::lakota.kruse@doh.nj.gov::2392d9a2-86c1-4fe6-81da-50a6f8dbe5de" providerId="AD" clId="Web-{CA10A5F2-BB1D-4918-B34F-C04E70DF1426}" dt="2020-05-22T03:18:09.623" v="80" actId="20577"/>
          <ac:spMkLst>
            <pc:docMk/>
            <pc:sldMk cId="1966269126" sldId="378"/>
            <ac:spMk id="2" creationId="{7C26ED5E-F8E7-4DD2-90F2-FBBBF34ED500}"/>
          </ac:spMkLst>
        </pc:spChg>
        <pc:spChg chg="mod">
          <ac:chgData name="Kruse, Lakota" userId="S::lakota.kruse@doh.nj.gov::2392d9a2-86c1-4fe6-81da-50a6f8dbe5de" providerId="AD" clId="Web-{CA10A5F2-BB1D-4918-B34F-C04E70DF1426}" dt="2020-05-22T03:18:28.827" v="83" actId="20577"/>
          <ac:spMkLst>
            <pc:docMk/>
            <pc:sldMk cId="1966269126" sldId="378"/>
            <ac:spMk id="3" creationId="{2C36C242-3C9C-41ED-BF46-598F9AE9EC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30579-C891-4C43-9CF0-1A77B4020F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6C988-4EDC-4FD8-85CA-2EFE85F365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61408E-035B-4D8B-A643-E35EB608F27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3275C-2E58-4994-B4C5-5710A28EFB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A37-15AA-4E3D-9189-7A0FE5DF9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8933CD-22C1-4ABC-9458-C49081226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D130F7-140E-42AB-A623-024ED487E44F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4BD64C-B452-434B-9DF4-447A8C3B7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1618CC-BBF5-4BBE-A81E-DDA861149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36B4462-908E-4DEE-8F03-8C702B39E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2C8B9BA-369E-424E-AFF9-4EFA98620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8968-94CA-4A8C-B570-EA2217CF7DF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1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Pictures related to the chairperson's organization would liven the presentation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Victor 2-3 slides- 5 minutes each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Chairpersons should expand on Roles/duties of Workgroup</a:t>
            </a:r>
          </a:p>
          <a:p>
            <a:r>
              <a:rPr lang="en-US" dirty="0">
                <a:cs typeface="Calibri"/>
              </a:rPr>
              <a:t>Chairpersons should start detailing the expectations of the workgroup (start date, deliverables, due dates)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Task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7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the 3 workgroup Chairpersons should determine the content of the 3 (4) following slides that pertain to their workgroup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5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Chairpersons should start detailing the expectations of the workgroup (start date, deliverables, due dates)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List of Employer Partners emphasizes importance and diversity of participating employers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list keeps growing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5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the 3 workgroup Chairpersons should determine the content of the 3 (4) following slides that pertain to their workgroup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8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Chairpersons should start detailing the expectations of the workgroup (start date, deliverables, due dates)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9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11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Extra slide with GAINS Grant 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9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Extra slide with GAINS Grant background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D64C-B452-434B-9DF4-447A8C3B7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7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r>
              <a:rPr lang="en-US" dirty="0">
                <a:cs typeface="Calibri"/>
              </a:rPr>
              <a:t>Is focus on GAINS Grant or establishing a statewide CHW Training Institute?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88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Extra slide with GAINS Grant background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D64C-B452-434B-9DF4-447A8C3B7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78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Extra slide with GAINS Grant background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D64C-B452-434B-9DF4-447A8C3B7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3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Extra slide with GAINS Grant background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D64C-B452-434B-9DF4-447A8C3B7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4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>
                <a:cs typeface="Calibri"/>
              </a:rPr>
              <a:t>Draft of Curriculum- Mid June 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USDOL Registration- 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Classroom Instructure begin (virtually)- September </a:t>
            </a:r>
          </a:p>
          <a:p>
            <a:pPr lvl="1">
              <a:defRPr/>
            </a:pPr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Finalizing leadership and membership of Workgroups by 6/5/2020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Convening of virtual Workgroups meetings by June 15, 2020</a:t>
            </a:r>
          </a:p>
          <a:p>
            <a:pPr marL="628650" lvl="1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Prioritize Curriculum Development</a:t>
            </a:r>
          </a:p>
          <a:p>
            <a:pPr marL="628650" lvl="1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Identify WG duties (charter)</a:t>
            </a:r>
          </a:p>
          <a:p>
            <a:pPr marL="628650" lvl="1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Outreach Employers</a:t>
            </a:r>
          </a:p>
          <a:p>
            <a:pPr marL="628650" lvl="1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First draft of the Apprenticeship Curriculum by July 3,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Completion of the CHW Apprenticeship Curriculum by July 15,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Submit apprenticeship registration with US Department of Labor by July 15,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Finalize apprenticeship curriculum training material by August 1,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Finalize recruitment plan and materials by August 1,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Train instructors on Related Technical Instruction (RTI) curriculum by September 1,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Start RTI (150 hours) with first cohort of apprentices by October 1,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/>
              <a:t>Start OTJ (1000-2000 hours) with first cohort of apprentices by November 1, 2020</a:t>
            </a: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dirty="0"/>
          </a:p>
          <a:p>
            <a:pPr lvl="1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D64C-B452-434B-9DF4-447A8C3B7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8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consider adding last slide for Questions and Discussion time permitting</a:t>
            </a:r>
          </a:p>
          <a:p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/>
              <a:t>(CHW roles and training during COVID-19 recovery)</a:t>
            </a: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/>
              <a:t>(Opportunities for Contact Tracing Training)</a:t>
            </a:r>
            <a:endParaRPr lang="en-US" dirty="0"/>
          </a:p>
          <a:p>
            <a:pPr marL="171450" indent="-1714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/>
              <a:t>(Future of CHW Apprenticeship after COVID-19)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*Increase the number of CHWS (45)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is to state the purpose of Kick-Off meeting. Might not need to be included.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I. Background</a:t>
            </a:r>
          </a:p>
          <a:p>
            <a:r>
              <a:rPr lang="en-US" dirty="0">
                <a:cs typeface="Calibri"/>
              </a:rPr>
              <a:t>Structure </a:t>
            </a:r>
          </a:p>
          <a:p>
            <a:r>
              <a:rPr lang="en-US" dirty="0">
                <a:cs typeface="Calibri"/>
              </a:rPr>
              <a:t>Activities &amp; Timeline</a:t>
            </a:r>
          </a:p>
          <a:p>
            <a:endParaRPr lang="en-US" dirty="0">
              <a:cs typeface="Calibri"/>
            </a:endParaRPr>
          </a:p>
          <a:p>
            <a:pPr marL="400050" lvl="1">
              <a:spcBef>
                <a:spcPct val="20000"/>
              </a:spcBef>
              <a:spcAft>
                <a:spcPct val="0"/>
              </a:spcAft>
            </a:pPr>
            <a:r>
              <a:rPr lang="en-US" dirty="0" err="1"/>
              <a:t>i</a:t>
            </a:r>
            <a:r>
              <a:rPr lang="en-US" dirty="0"/>
              <a:t>. Background</a:t>
            </a:r>
            <a:endParaRPr lang="en-US" dirty="0">
              <a:cs typeface="Calibri"/>
            </a:endParaRPr>
          </a:p>
          <a:p>
            <a:pPr marL="400050" lvl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ii. Outline the committee’s main purpose or objectives</a:t>
            </a:r>
            <a:endParaRPr lang="en-US" dirty="0">
              <a:cs typeface="Calibri"/>
            </a:endParaRPr>
          </a:p>
          <a:p>
            <a:pPr marL="400050" lvl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iii. Project Structure (?)</a:t>
            </a:r>
            <a:endParaRPr lang="en-US" dirty="0">
              <a:cs typeface="Calibri"/>
            </a:endParaRPr>
          </a:p>
          <a:p>
            <a:pPr marL="400050" lvl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iv. (Setting a realistic timeline)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Extra slide with GAINS Grant background</a:t>
            </a:r>
          </a:p>
          <a:p>
            <a:pPr>
              <a:buFont typeface="Arial" panose="020B0604020202020204" pitchFamily="34" charset="0"/>
            </a:pPr>
            <a:endParaRPr lang="en-US" dirty="0">
              <a:cs typeface="Calibri"/>
            </a:endParaRPr>
          </a:p>
          <a:p>
            <a:r>
              <a:rPr lang="en-US" dirty="0"/>
              <a:t>The GAINS grant is a competitive grant offered by NJ Department of Labor and Workforce Development. </a:t>
            </a:r>
          </a:p>
          <a:p>
            <a:pPr>
              <a:buFont typeface="Arial" panose="020B0604020202020204" pitchFamily="34" charset="0"/>
            </a:pPr>
            <a:endParaRPr lang="en-US" dirty="0">
              <a:cs typeface="Calibri"/>
            </a:endParaRPr>
          </a:p>
          <a:p>
            <a:pPr>
              <a:buFont typeface="Arial" panose="020B0604020202020204" pitchFamily="34" charset="0"/>
            </a:pPr>
            <a:r>
              <a:rPr lang="en-US" dirty="0">
                <a:cs typeface="Calibri"/>
              </a:rPr>
              <a:t>Bullet two talking points -</a:t>
            </a:r>
          </a:p>
          <a:p>
            <a:pPr>
              <a:buFont typeface="Arial" panose="020B0604020202020204" pitchFamily="34" charset="0"/>
            </a:pPr>
            <a:r>
              <a:rPr lang="en-US" dirty="0">
                <a:cs typeface="Calibri"/>
              </a:rPr>
              <a:t>Apprenticeship model is popular because of it dual learning component. It gives you the classroom learning experiences coupled with the hands on exposure---which can really help solidify skills </a:t>
            </a:r>
          </a:p>
          <a:p>
            <a:pPr>
              <a:buFont typeface="Arial" panose="020B0604020202020204" pitchFamily="34" charset="0"/>
            </a:pPr>
            <a:r>
              <a:rPr lang="en-US" dirty="0">
                <a:cs typeface="Calibri"/>
              </a:rPr>
              <a:t>Apply while you learn </a:t>
            </a:r>
          </a:p>
          <a:p>
            <a:pPr>
              <a:buFont typeface="Arial" panose="020B0604020202020204" pitchFamily="34" charset="0"/>
            </a:pPr>
            <a:endParaRPr lang="en-US" dirty="0">
              <a:cs typeface="Calibri"/>
            </a:endParaRPr>
          </a:p>
          <a:p>
            <a:pPr>
              <a:buFont typeface="Arial" panose="020B0604020202020204" pitchFamily="34" charset="0"/>
            </a:pPr>
            <a:r>
              <a:rPr lang="en-US" dirty="0">
                <a:cs typeface="Calibri"/>
              </a:rPr>
              <a:t>The importance of CHW have never been so high –especially being in the current COVID-19 climate. Families need to be connected to resources that can aid them in food, health, </a:t>
            </a:r>
            <a:r>
              <a:rPr lang="en-US" dirty="0" err="1">
                <a:cs typeface="Calibri"/>
              </a:rPr>
              <a:t>etc</a:t>
            </a:r>
          </a:p>
          <a:p>
            <a:pPr>
              <a:buFont typeface="Arial" panose="020B0604020202020204" pitchFamily="34" charset="0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conveys NJDOL structure for the apprenticeship program and the next slide conveys how NJDOH will implement CHW training.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Next slide NJDOH operationalizes </a:t>
            </a:r>
          </a:p>
          <a:p>
            <a:r>
              <a:rPr lang="en-US" dirty="0">
                <a:cs typeface="Calibri"/>
              </a:rPr>
              <a:t>-Work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If focus of slide is naming committees then could save detail of chairperson and committee duties to a later slide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Steering Committee: coordinate, direct and provide support to advisory committees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similar template slide for Steering Committee and 3 Workgroups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role of this committee to support the committees </a:t>
            </a:r>
          </a:p>
          <a:p>
            <a:r>
              <a:rPr lang="en-US" dirty="0">
                <a:cs typeface="Calibri"/>
              </a:rPr>
              <a:t>Tech Assistance </a:t>
            </a:r>
          </a:p>
          <a:p>
            <a:r>
              <a:rPr lang="en-US" dirty="0">
                <a:cs typeface="Calibri"/>
              </a:rPr>
              <a:t>Admin support </a:t>
            </a:r>
          </a:p>
          <a:p>
            <a:r>
              <a:rPr lang="en-US" dirty="0">
                <a:cs typeface="Calibri"/>
              </a:rPr>
              <a:t>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6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Each of the 3 workgroup Chairpersons should determine the content of the 3 (4) following slides that pertain to their workgroup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D64C-B452-434B-9DF4-447A8C3B78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3A5-34B6-4C38-8669-62A46E2CD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BBAAB-5709-40CB-9DEE-5AA5BEA61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688EF-2ECF-4D2B-976A-289EB1E4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564A8-96B7-4FE1-9489-A0B50128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01C9-B262-4CD2-8155-B172FEC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52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FAE8-B690-4C24-941A-1966BA0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6983C-3CFD-4378-8575-27478A2F3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61254-C372-4A78-9C46-67B28415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5A2D-FC38-48B7-B7B7-8F71ED4A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DAE1-22B5-404E-A938-301FF5CD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8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7712F-1FE1-4B14-B8EC-5499C82E5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8CBFC-59E8-4070-A741-F9B0D8D0B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8769C-CECC-485C-83EC-639F137D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668D-B2A7-426D-B5F6-751879D6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01FB-4E1D-46D9-9444-018093A3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071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AB39E79-2693-422A-9DFD-07E141A25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88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AB39E79-2693-422A-9DFD-07E141A25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5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426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05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4826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76400"/>
            <a:ext cx="4826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00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29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304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03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FD44-6F5E-4565-93C7-EA2E1F93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FC2A-FA6A-4A80-9E7B-E00BEDDF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42E2-9DD6-4905-A0CE-2BB88C73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8459-D2DA-4B58-A9B1-A4C71D1B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CCAE0-3006-4807-B6EB-7F380514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88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470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467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3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381000"/>
            <a:ext cx="24638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1882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79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322A-D0DC-4090-9213-6C93E67D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F2225-18FF-495B-9453-C54BA77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0F1F-F2F5-48DE-94E2-3559FDE9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38FD-D52C-472F-9900-77823C9E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00E4-F187-4B86-BA4C-1FDD0509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52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D438-EFCD-49B4-BFE3-A0476364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5079-5528-4D0B-9467-0A7862554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23BED-75D1-40B4-A12D-53303DE16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50C29-56E4-4AB3-86B8-ED8F4431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060CF-CFDE-4BC0-BC82-C77FA7F7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365C1-7F9A-4CB6-9D32-4B6A91F7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48CC-D419-4043-B07A-8CAC00BF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EA19D-A474-46FB-B6D2-A13AEB942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FB372-FDCA-4A18-93A5-870751E9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118C3-8EBF-41D0-91C3-92FFDF38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F1B70-EA34-4E16-A401-E9982AEA2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78FED-370C-451A-A0D2-44BB7EB1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ACAFE-9813-473C-81C9-49620C79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8B5D-E0FC-42C2-80D5-167DCB4B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69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8889-D7AF-4ACF-9AD1-12675104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FB298-0417-4330-948E-6C1A2184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6548A-22CA-422B-B238-979D00C0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5659F-D5F2-4DC1-AD83-293A906A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4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37D12-927B-4D42-AE2E-9813FC70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232B6-9D36-46FA-8F18-2D887746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A9FE0-6933-4F8F-93C9-B7ACC395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7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E6A9-3ED5-4A92-B947-C34B0CDF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5854-02F6-436B-88FE-3EC2CB72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11925-E3FC-4498-B049-97794D2ED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8E99E-747C-4FD8-823F-A5F75C09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6B479-D267-4130-A60F-B8EE1A39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AE981-2E5E-42DE-845E-BA7E26AE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316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4483-A8C6-4F90-A755-61901713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75E53-597B-4146-90AC-0FDCD273A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F2B65-965E-4F72-B83D-079C9188E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B9BB0-984A-414B-B264-A313B292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9F595-61D9-4792-9396-E69D7AB6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73A75-24F9-4C99-9816-8E2E01A1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98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F1F66-E901-442A-86B8-828B27AC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804B-6637-467D-B429-11BE9EB83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44CD2-CCEC-4A62-A45B-1FC6EDB32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2B5A-5A8A-43C6-9F69-6EB4D90009A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D7F3-0348-41C2-B986-B63AB75E0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0DAF-D465-4E56-80BF-2E4AD461C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164C-F9AE-447A-8E49-3AEDB08FC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FB4A222-1876-4F5D-9A88-7AF4B02790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959AC444-073D-4515-8D97-2126A3E91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9245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42B42DD-AB57-4F21-893B-8C1904072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57400"/>
            <a:ext cx="985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8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170000"/>
        <a:buFont typeface="Times New Roman" panose="02020603050405020304" pitchFamily="18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150000"/>
        <a:buFont typeface="Times New Roman" panose="02020603050405020304" pitchFamily="18" charset="0"/>
        <a:buChar char="•"/>
        <a:defRPr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pngall.com/celebration-p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flickr.com/photos/wingedwolf/547104755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BB70BFE3-A353-4740-8160-DB080A7E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3176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6377B6-C24F-46DD-A150-91514752C436}"/>
              </a:ext>
            </a:extLst>
          </p:cNvPr>
          <p:cNvSpPr/>
          <p:nvPr/>
        </p:nvSpPr>
        <p:spPr>
          <a:xfrm>
            <a:off x="2470068" y="1676401"/>
            <a:ext cx="76281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ker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+mj-ea"/>
                <a:cs typeface="+mj-cs"/>
              </a:rPr>
              <a:t>Welcome!</a:t>
            </a:r>
          </a:p>
          <a:p>
            <a:pPr algn="ctr">
              <a:defRPr/>
            </a:pPr>
            <a:r>
              <a:rPr lang="en-US" sz="2400" b="1"/>
              <a:t>Growing Apprenticeship In Nontraditional Sectors </a:t>
            </a:r>
          </a:p>
          <a:p>
            <a:pPr algn="ctr">
              <a:defRPr/>
            </a:pPr>
            <a:r>
              <a:rPr lang="en-US" sz="2400" b="1"/>
              <a:t>(GAINS) Grant </a:t>
            </a:r>
          </a:p>
          <a:p>
            <a:pPr algn="ctr">
              <a:defRPr/>
            </a:pPr>
            <a:r>
              <a:rPr lang="en-US" sz="2400" b="1"/>
              <a:t>Steering Committee Kick-off!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152A5-B0BB-4B92-9B3E-1689C6B359B5}"/>
              </a:ext>
            </a:extLst>
          </p:cNvPr>
          <p:cNvSpPr txBox="1"/>
          <p:nvPr/>
        </p:nvSpPr>
        <p:spPr>
          <a:xfrm>
            <a:off x="4417848" y="3435376"/>
            <a:ext cx="33563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/>
              <a:t>Family Health Services</a:t>
            </a:r>
          </a:p>
          <a:p>
            <a:pPr algn="ctr">
              <a:defRPr/>
            </a:pPr>
            <a:r>
              <a:rPr lang="en-US"/>
              <a:t>New Jersey Department of Health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0D88CAC-BD37-4A1F-8B17-83ADFAAB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4324" y="1983403"/>
            <a:ext cx="1693653" cy="1683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5FD1C-5A70-4874-9C2C-12193EF82DF4}"/>
              </a:ext>
            </a:extLst>
          </p:cNvPr>
          <p:cNvSpPr txBox="1"/>
          <p:nvPr/>
        </p:nvSpPr>
        <p:spPr>
          <a:xfrm>
            <a:off x="382437" y="4730301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6874454-7B90-437D-A32D-207D22B65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73418" y="1983402"/>
            <a:ext cx="1693653" cy="16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3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A7E4-43C5-4226-90FF-7C6363D3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Curriculum Development Workgroup</a:t>
            </a:r>
            <a:br>
              <a:rPr lang="en-US" sz="3200" dirty="0"/>
            </a:br>
            <a:r>
              <a:rPr lang="en-US" sz="2000" i="1" dirty="0"/>
              <a:t>(slide(s) content to be developed by Chairperson)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160B-11A4-45F5-8A0B-852770C7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"Why chairperson was selected"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Background on chairperson related to CHWs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Chairperson’s organization and experience/vision for CHWs </a:t>
            </a:r>
          </a:p>
          <a:p>
            <a:pPr marL="0" lv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dirty="0"/>
              <a:t>(add in pictures from organization, include picture of self)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9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A7E4-43C5-4226-90FF-7C6363D3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Curriculum Development Workgroup</a:t>
            </a:r>
            <a:br>
              <a:rPr lang="en-US" sz="3200" dirty="0"/>
            </a:br>
            <a:r>
              <a:rPr lang="en-US" sz="2000" i="1" dirty="0"/>
              <a:t>(slide(s) content to be developed by Chairperson)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160B-11A4-45F5-8A0B-852770C7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40457"/>
            <a:ext cx="9855200" cy="42269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Roles/duties of Workgroup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Georgia"/>
                <a:cs typeface="Times New Roman"/>
              </a:rPr>
              <a:t>Direct the CHW Related Technical Instruction (RTI) and On The Job (OTJ) curriculum development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Georgia"/>
                <a:cs typeface="Times New Roman"/>
              </a:rPr>
              <a:t>Develop and adapt CHW training curriculum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cs typeface="Times New Roman"/>
              </a:rPr>
              <a:t>Include new curriculum topics related to COVID-19, trauma informed care...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First workgroup meeting (by June 15th)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Frequency of meetings</a:t>
            </a:r>
          </a:p>
          <a:p>
            <a:pPr marL="457200" lvl="0" indent="-457200">
              <a:buAutoNum type="arabicPeriod"/>
            </a:pPr>
            <a:endParaRPr lang="en-US" sz="24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0" dirty="0"/>
              <a:t>(</a:t>
            </a:r>
            <a:r>
              <a:rPr lang="en-US" sz="2400" b="0" i="1" dirty="0"/>
              <a:t>add in pictures from organization, include picture of self</a:t>
            </a:r>
            <a:r>
              <a:rPr lang="en-US" sz="2400" b="0" dirty="0"/>
              <a:t>)</a:t>
            </a:r>
          </a:p>
          <a:p>
            <a:endParaRPr lang="en-US" b="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349F-E445-4AA2-B78E-1B973526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96660"/>
            <a:ext cx="9245600" cy="762000"/>
          </a:xfrm>
        </p:spPr>
        <p:txBody>
          <a:bodyPr/>
          <a:lstStyle/>
          <a:p>
            <a:r>
              <a:rPr lang="en-US" sz="3200" dirty="0"/>
              <a:t>Outreach and Recruitment Workgroup</a:t>
            </a:r>
            <a:br>
              <a:rPr lang="en-US" sz="3200" dirty="0"/>
            </a:br>
            <a:r>
              <a:rPr lang="en-US" sz="2400" i="1" dirty="0">
                <a:ea typeface="+mj-lt"/>
                <a:cs typeface="+mj-lt"/>
              </a:rPr>
              <a:t>(slide(s) content to be developed by Chairperson)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40FB-C1BB-4CCD-8BBD-4CFAE3BA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"Why chairperson was selected"</a:t>
            </a:r>
          </a:p>
          <a:p>
            <a:pPr marL="457200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Background on chairperson related to CHWs</a:t>
            </a:r>
          </a:p>
          <a:p>
            <a:pPr marL="457200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Chairperson’s organization and experience/vision for CHWs </a:t>
            </a:r>
          </a:p>
          <a:p>
            <a:pPr>
              <a:buFont typeface="Times New Roman"/>
              <a:buChar char="•"/>
            </a:pPr>
            <a:endParaRPr lang="en-US" b="0" dirty="0">
              <a:ea typeface="+mn-lt"/>
              <a:cs typeface="+mn-lt"/>
            </a:endParaRPr>
          </a:p>
          <a:p>
            <a:pPr>
              <a:buFont typeface="Times New Roman"/>
              <a:buChar char="•"/>
            </a:pPr>
            <a:r>
              <a:rPr lang="en-US" b="0" dirty="0">
                <a:ea typeface="+mn-lt"/>
                <a:cs typeface="+mn-lt"/>
              </a:rPr>
              <a:t>(add in pictures from organization, include picture of self)</a:t>
            </a:r>
          </a:p>
          <a:p>
            <a:pPr>
              <a:buFont typeface="Times New Roman"/>
              <a:buChar char="•"/>
            </a:pPr>
            <a:endParaRPr lang="en-US" b="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105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349F-E445-4AA2-B78E-1B973526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54170"/>
            <a:ext cx="9245600" cy="762000"/>
          </a:xfrm>
        </p:spPr>
        <p:txBody>
          <a:bodyPr/>
          <a:lstStyle/>
          <a:p>
            <a:r>
              <a:rPr lang="en-US" sz="3200" dirty="0"/>
              <a:t>Outreach and Recruitment Workgroup</a:t>
            </a:r>
            <a:br>
              <a:rPr lang="en-US" sz="3200" dirty="0"/>
            </a:br>
            <a:r>
              <a:rPr lang="en-US" sz="2400" i="1" dirty="0">
                <a:ea typeface="+mj-lt"/>
                <a:cs typeface="+mj-lt"/>
              </a:rPr>
              <a:t>(slide(s) content to be developed by Chairperson)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40FB-C1BB-4CCD-8BBD-4CFAE3BA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b="0" dirty="0">
                <a:ea typeface="+mn-lt"/>
                <a:cs typeface="+mn-lt"/>
              </a:rPr>
              <a:t>Roles/duties of Committee 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cs typeface="Times New Roman"/>
              </a:rPr>
              <a:t>Develop work processes for recruiting CHWs into the CHW Institute </a:t>
            </a:r>
            <a:endParaRPr lang="en-US" sz="2400">
              <a:latin typeface="Georgia"/>
              <a:cs typeface="Times New Roman" pitchFamily="18" charset="0"/>
            </a:endParaRP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cs typeface="Times New Roman"/>
              </a:rPr>
              <a:t>Coordinate with local Workforce Development Board, One-Stop Career Centers and employer partners</a:t>
            </a:r>
            <a:endParaRPr lang="en-US" sz="2400" dirty="0">
              <a:latin typeface="Georgia"/>
              <a:ea typeface="+mn-lt"/>
              <a:cs typeface="+mn-lt"/>
            </a:endParaRP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ea typeface="+mn-lt"/>
                <a:cs typeface="Times New Roman"/>
              </a:rPr>
              <a:t>...</a:t>
            </a:r>
            <a:endParaRPr lang="en-US" sz="2400" b="0" dirty="0">
              <a:latin typeface="Georgia"/>
              <a:ea typeface="+mn-lt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400" b="0" dirty="0">
                <a:ea typeface="+mn-lt"/>
                <a:cs typeface="+mn-lt"/>
              </a:rPr>
              <a:t>First workgroup meeting (by June 15th)</a:t>
            </a:r>
          </a:p>
          <a:p>
            <a:pPr marL="457200" indent="-457200">
              <a:buAutoNum type="arabicPeriod"/>
            </a:pPr>
            <a:r>
              <a:rPr lang="en-US" sz="2400" b="0" dirty="0">
                <a:ea typeface="+mn-lt"/>
                <a:cs typeface="+mn-lt"/>
              </a:rPr>
              <a:t>Frequency of meetings</a:t>
            </a:r>
          </a:p>
          <a:p>
            <a:pPr marL="457200" indent="-457200"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b="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39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ABFD-1274-4696-BA58-992FDD68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Employer 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73FE3-625E-4569-9A30-76EDC3100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034" y="643716"/>
            <a:ext cx="2353295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C114A-80A2-46BE-AF7A-1FE9FAF87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36" y="1484761"/>
            <a:ext cx="5386917" cy="3951288"/>
          </a:xfrm>
        </p:spPr>
        <p:txBody>
          <a:bodyPr/>
          <a:lstStyle/>
          <a:p>
            <a:r>
              <a:rPr lang="en-US" sz="1800" b="0" dirty="0">
                <a:ea typeface="+mn-lt"/>
                <a:cs typeface="+mn-lt"/>
              </a:rPr>
              <a:t>Healthy Women Healthy Families Grantees (8)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DCF, Maternal Infant and Early Childhood Home Visiting Models 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Virtua 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DOH, SNAP-Ed Program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Federally Qualified Health Centers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Camden County Health Department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Division of Family Development 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Lawnside Dept. of Health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Cooper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Borough: Pine Valley/Laurel Springs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Merchantville BOH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PBCIP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Winslow Township Board of Health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Burlington CO.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Regional CDC/NJCEED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0F795-E663-4973-B785-9923BB755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26990" y="643717"/>
            <a:ext cx="2039109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9B3BC-57C1-4BF2-B914-B361FEFEA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7104" y="1427252"/>
            <a:ext cx="5389033" cy="3951288"/>
          </a:xfrm>
        </p:spPr>
        <p:txBody>
          <a:bodyPr/>
          <a:lstStyle/>
          <a:p>
            <a:r>
              <a:rPr lang="en-US" sz="1800" b="0" dirty="0">
                <a:ea typeface="+mn-lt"/>
                <a:cs typeface="+mn-lt"/>
              </a:rPr>
              <a:t>In-Home Asthma Pilot Nicholson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Camden Coalition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Horizon BCBG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Health Research and Educational Trust of New Jersey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Trenton Health Team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Camden County College 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b="0" dirty="0">
                <a:ea typeface="+mn-lt"/>
                <a:cs typeface="+mn-lt"/>
              </a:rPr>
              <a:t>Ocean County College 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Jefferson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Lindenwold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Barrington BOH Councilman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Rutgers University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Major Clementon</a:t>
            </a:r>
            <a:endParaRPr lang="en-US" sz="1800" dirty="0"/>
          </a:p>
          <a:p>
            <a:r>
              <a:rPr lang="en-US" sz="1800" b="0" dirty="0">
                <a:ea typeface="+mn-lt"/>
                <a:cs typeface="+mn-lt"/>
              </a:rPr>
              <a:t>CCOEO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9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ED5E-F8E7-4DD2-90F2-FBBBF34E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82770"/>
            <a:ext cx="9245600" cy="762000"/>
          </a:xfrm>
        </p:spPr>
        <p:txBody>
          <a:bodyPr/>
          <a:lstStyle/>
          <a:p>
            <a:r>
              <a:rPr lang="en-US" sz="3200" dirty="0"/>
              <a:t>Sustainability Workgroup</a:t>
            </a:r>
            <a:br>
              <a:rPr lang="en-US" sz="3200" dirty="0"/>
            </a:br>
            <a:r>
              <a:rPr lang="en-US" sz="2400" i="1" dirty="0">
                <a:ea typeface="+mj-lt"/>
                <a:cs typeface="+mj-lt"/>
              </a:rPr>
              <a:t>(slide(s) content to be developed by Chairperson)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242-3C9C-41ED-BF46-598F9AE9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"Why chairperson was selected"</a:t>
            </a:r>
          </a:p>
          <a:p>
            <a:pPr marL="457200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Background on chairperson related to CHWs</a:t>
            </a:r>
          </a:p>
          <a:p>
            <a:pPr marL="457200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Chairperson’s organization and experience/vision for CHWs </a:t>
            </a:r>
          </a:p>
          <a:p>
            <a:pPr>
              <a:buFont typeface="Times New Roman"/>
              <a:buChar char="•"/>
            </a:pPr>
            <a:endParaRPr lang="en-US" b="0" dirty="0">
              <a:ea typeface="+mn-lt"/>
              <a:cs typeface="+mn-lt"/>
            </a:endParaRPr>
          </a:p>
          <a:p>
            <a:pPr>
              <a:buFont typeface="Times New Roman"/>
              <a:buChar char="•"/>
            </a:pPr>
            <a:r>
              <a:rPr lang="en-US" b="0" dirty="0">
                <a:ea typeface="+mn-lt"/>
                <a:cs typeface="+mn-lt"/>
              </a:rPr>
              <a:t>(add in pictures from organization, include picture of self)</a:t>
            </a:r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ED5E-F8E7-4DD2-90F2-FBBBF34E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69034"/>
            <a:ext cx="9245600" cy="762000"/>
          </a:xfrm>
        </p:spPr>
        <p:txBody>
          <a:bodyPr/>
          <a:lstStyle/>
          <a:p>
            <a:r>
              <a:rPr lang="en-US" sz="3200" dirty="0"/>
              <a:t>Sustainability Workgroup</a:t>
            </a:r>
            <a:br>
              <a:rPr lang="en-US" sz="3200" dirty="0"/>
            </a:br>
            <a:r>
              <a:rPr lang="en-US" sz="2400" i="1" dirty="0">
                <a:ea typeface="+mj-lt"/>
                <a:cs typeface="+mj-lt"/>
              </a:rPr>
              <a:t>(slide(s) content to be developed by Chairperson)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242-3C9C-41ED-BF46-598F9AE9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b="0" dirty="0">
                <a:ea typeface="+mn-lt"/>
                <a:cs typeface="+mn-lt"/>
              </a:rPr>
              <a:t>Roles/duties of Committee 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cs typeface="Times New Roman"/>
              </a:rPr>
              <a:t>Design pathway to sustainability of CHW Training Institute 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cs typeface="Times New Roman"/>
              </a:rPr>
              <a:t>Design pathway career paths for CHWs 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Georgia"/>
                <a:ea typeface="+mn-lt"/>
                <a:cs typeface="Times New Roman"/>
              </a:rPr>
              <a:t>Work in collaboration with curriculum committee to ensure sustainability plan aligns </a:t>
            </a:r>
          </a:p>
          <a:p>
            <a:pPr marL="400050" lvl="1" indent="0">
              <a:buNone/>
            </a:pPr>
            <a:endParaRPr lang="en-US" sz="2400" b="0" dirty="0">
              <a:latin typeface="Georgia"/>
              <a:ea typeface="+mn-lt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400" b="0" dirty="0">
                <a:ea typeface="+mn-lt"/>
                <a:cs typeface="+mn-lt"/>
              </a:rPr>
              <a:t>First workgroup meeting (by June 15th) </a:t>
            </a:r>
          </a:p>
          <a:p>
            <a:pPr marL="457200" indent="-457200">
              <a:buAutoNum type="arabicPeriod"/>
            </a:pPr>
            <a:r>
              <a:rPr lang="en-US" sz="2400" b="0" dirty="0">
                <a:ea typeface="+mn-lt"/>
                <a:cs typeface="+mn-lt"/>
              </a:rPr>
              <a:t>Frequency of meetings</a:t>
            </a:r>
          </a:p>
          <a:p>
            <a:pPr marL="0" indent="0">
              <a:buNone/>
            </a:pPr>
            <a:endParaRPr lang="en-US" sz="2400" b="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6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3983-2C78-4681-B750-1BB0A58A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11770"/>
            <a:ext cx="9245600" cy="762000"/>
          </a:xfrm>
        </p:spPr>
        <p:txBody>
          <a:bodyPr/>
          <a:lstStyle/>
          <a:p>
            <a:r>
              <a:rPr lang="en-US" sz="3200" dirty="0"/>
              <a:t>Scheduling Advisory Workgroup Meetings 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C621-4D0F-4D3B-8C2C-2FADE54BC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77253"/>
            <a:ext cx="9855200" cy="381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Virtual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 Workgroup Charter Plan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>
                <a:latin typeface="Georgia"/>
              </a:rPr>
              <a:t>Starting when?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>
                <a:latin typeface="Georgia"/>
              </a:rPr>
              <a:t>How often?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>
                <a:latin typeface="Georgia"/>
              </a:rPr>
              <a:t>Responsibilities, activities, and deliverables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>
                <a:latin typeface="Georgia"/>
              </a:rPr>
              <a:t>Final meeting and due 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Support from NJ DOH Staff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1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245600" cy="489857"/>
          </a:xfrm>
        </p:spPr>
        <p:txBody>
          <a:bodyPr/>
          <a:lstStyle/>
          <a:p>
            <a:pPr>
              <a:defRPr/>
            </a:pPr>
            <a:r>
              <a:rPr lang="en-US" dirty="0"/>
              <a:t>Community Health Worker</a:t>
            </a:r>
            <a:br>
              <a:rPr lang="en-US" dirty="0"/>
            </a:br>
            <a:r>
              <a:rPr lang="en-US" sz="2400" i="1" dirty="0"/>
              <a:t>NJDOH Contribution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83A6-A56F-4187-9079-D7D67BD7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258645"/>
            <a:ext cx="11317045" cy="5016896"/>
          </a:xfrm>
        </p:spPr>
        <p:txBody>
          <a:bodyPr/>
          <a:lstStyle/>
          <a:p>
            <a:r>
              <a:rPr lang="en-US" sz="1800" b="0" dirty="0"/>
              <a:t>Community health workers (CHWs) are public health workers who have a </a:t>
            </a:r>
            <a:r>
              <a:rPr lang="en-US" sz="1800" dirty="0"/>
              <a:t>uniquely close understanding </a:t>
            </a:r>
            <a:r>
              <a:rPr lang="en-US" sz="1800" b="0" dirty="0"/>
              <a:t>of and trusting relationship with the communities they serve.</a:t>
            </a:r>
          </a:p>
          <a:p>
            <a:pPr marL="0" indent="0">
              <a:buNone/>
            </a:pPr>
            <a:endParaRPr lang="en-US" sz="1800" b="0" dirty="0"/>
          </a:p>
          <a:p>
            <a:r>
              <a:rPr lang="en-US" sz="1800" b="0" dirty="0"/>
              <a:t>CHWs act as </a:t>
            </a:r>
            <a:r>
              <a:rPr lang="en-US" sz="1800" dirty="0"/>
              <a:t>intermediaries</a:t>
            </a:r>
            <a:r>
              <a:rPr lang="en-US" sz="1800" b="0" dirty="0"/>
              <a:t> between the community and healthcare and social service systems in order to ensure that community members are able to </a:t>
            </a:r>
            <a:r>
              <a:rPr lang="en-US" sz="1800" b="0" i="1" dirty="0"/>
              <a:t>access services that meet their needs.</a:t>
            </a:r>
          </a:p>
          <a:p>
            <a:pPr marL="0" indent="0">
              <a:buNone/>
            </a:pPr>
            <a:endParaRPr lang="en-US" sz="1800" b="0" i="1" dirty="0"/>
          </a:p>
          <a:p>
            <a:r>
              <a:rPr lang="en-US" sz="1800" b="0" i="1" dirty="0"/>
              <a:t>Responsibilities of CHWs may include</a:t>
            </a:r>
            <a:r>
              <a:rPr lang="en-US" sz="1800" b="0" dirty="0"/>
              <a:t>: outreach, community education, patient advocacy, and informal counseling.</a:t>
            </a:r>
          </a:p>
          <a:p>
            <a:pPr marL="0" indent="0">
              <a:buNone/>
            </a:pPr>
            <a:endParaRPr lang="en-US" sz="1800" b="0" dirty="0"/>
          </a:p>
          <a:p>
            <a:r>
              <a:rPr lang="en-US" sz="1800" b="0" dirty="0"/>
              <a:t>Examples of CHWs include: Home Health Aide, Home Visitor, Home Inspector, Community Health Advisors, Family Resource Specialist , Health Navigators, Family Resource Specialists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b="0" dirty="0"/>
              <a:t>Benefits of training &amp; employing CHWs: Connecting Families/Communities to needed services, resources and programs that promote equitable living (aligned with HealthyNJ2030 goals),   A  knowledgeable &amp; strong workforce, decrease in health disparities that are preventable by intervention,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82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245600" cy="489857"/>
          </a:xfrm>
        </p:spPr>
        <p:txBody>
          <a:bodyPr/>
          <a:lstStyle/>
          <a:p>
            <a:pPr>
              <a:defRPr/>
            </a:pPr>
            <a:r>
              <a:rPr lang="en-US" dirty="0"/>
              <a:t>Benefits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A06C-ECA0-4BE4-8692-B6B4F640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1177447"/>
            <a:ext cx="10122422" cy="4689953"/>
          </a:xfrm>
        </p:spPr>
        <p:txBody>
          <a:bodyPr/>
          <a:lstStyle/>
          <a:p>
            <a:r>
              <a:rPr lang="en-US" sz="2200" dirty="0"/>
              <a:t>Accredited Community health worker program for academic institution(s).</a:t>
            </a:r>
          </a:p>
          <a:p>
            <a:r>
              <a:rPr lang="en-US" sz="2200" dirty="0"/>
              <a:t>Increase students enrolled in academic institution. </a:t>
            </a:r>
          </a:p>
          <a:p>
            <a:r>
              <a:rPr lang="en-US" sz="2200" dirty="0"/>
              <a:t>Recognized apprenticeship program by the US Department of Labor. </a:t>
            </a:r>
          </a:p>
          <a:p>
            <a:r>
              <a:rPr lang="en-US" sz="2200" dirty="0"/>
              <a:t>Workforce development.</a:t>
            </a:r>
          </a:p>
          <a:p>
            <a:r>
              <a:rPr lang="en-US" sz="2200" dirty="0"/>
              <a:t>Economic development. </a:t>
            </a:r>
          </a:p>
          <a:p>
            <a:r>
              <a:rPr lang="en-US" sz="2200" dirty="0"/>
              <a:t>Promoting higher education within academic institution.</a:t>
            </a:r>
          </a:p>
          <a:p>
            <a:r>
              <a:rPr lang="en-US" sz="2200" dirty="0"/>
              <a:t>Helping families/communities by educating the workforce that serves them. </a:t>
            </a:r>
          </a:p>
          <a:p>
            <a:r>
              <a:rPr lang="en-US" sz="2200" dirty="0"/>
              <a:t>Standardized curriculum creating a pathway for sustainable funding (i.e. doula Medicaid reimbursement).</a:t>
            </a:r>
          </a:p>
        </p:txBody>
      </p:sp>
    </p:spTree>
    <p:extLst>
      <p:ext uri="{BB962C8B-B14F-4D97-AF65-F5344CB8AC3E}">
        <p14:creationId xmlns:p14="http://schemas.microsoft.com/office/powerpoint/2010/main" val="388580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NJDOH GAINS Grant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B8F2011-0CA2-4C44-886F-B252CDABF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505" y="1390389"/>
            <a:ext cx="11102366" cy="50952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+mj-lt"/>
              </a:rPr>
              <a:t>MISSION</a:t>
            </a:r>
          </a:p>
          <a:p>
            <a:r>
              <a:rPr lang="en-US" sz="2800" b="0" dirty="0"/>
              <a:t>To establish a sustainable Community Health Worker (CHW) Apprenticeship Program, registered with US Department of Labor.</a:t>
            </a:r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b="0" dirty="0"/>
              <a:t>To increase workers in the healthcare industry, by increasing employment for women, and minority members of low-income communities.</a:t>
            </a:r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b="0" dirty="0"/>
              <a:t>To build the capacity of CHWs and improve health outcomes in communities of need by addressing health disparities among minority populations.</a:t>
            </a:r>
            <a:endParaRPr 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66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64" y="1469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Curriculum Workgroup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AFCE6-6F8E-4A77-8EAB-FBAB5EE3F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46925"/>
            <a:ext cx="10965331" cy="754780"/>
          </a:xfrm>
        </p:spPr>
        <p:txBody>
          <a:bodyPr/>
          <a:lstStyle/>
          <a:p>
            <a:r>
              <a:rPr lang="en-US" dirty="0"/>
              <a:t>First workgroup Meeting : Date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A06C-ECA0-4BE4-8692-B6B4F6402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/>
          <a:p>
            <a:r>
              <a:rPr lang="en-US" sz="1800" b="0" dirty="0">
                <a:ea typeface="+mn-lt"/>
                <a:cs typeface="+mn-lt"/>
              </a:rPr>
              <a:t>Amanda Medina-Forrester (NJDOH)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Carolyn Thompson (NJDOH)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Tara Ragone (Seton Hall University)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Martha Chavis (Camden AHEC)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Jill Stein (Essex County College)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Joseph Konopka (Ocean County College)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Dean Tonia Conley (Mercer County College)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Margo Venable (Camden County College)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Paschal </a:t>
            </a:r>
            <a:r>
              <a:rPr lang="en-US" sz="1800" b="0" err="1">
                <a:ea typeface="+mn-lt"/>
                <a:cs typeface="+mn-lt"/>
              </a:rPr>
              <a:t>Nwako</a:t>
            </a:r>
            <a:r>
              <a:rPr lang="en-US" sz="1800" b="0" dirty="0">
                <a:ea typeface="+mn-lt"/>
                <a:cs typeface="+mn-lt"/>
              </a:rPr>
              <a:t> (Camden County Health Department)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Lourdes Valdes (</a:t>
            </a:r>
            <a:r>
              <a:rPr lang="en-US" sz="1800" b="0" err="1">
                <a:ea typeface="+mn-lt"/>
                <a:cs typeface="+mn-lt"/>
              </a:rPr>
              <a:t>RWJBarnabas</a:t>
            </a:r>
            <a:r>
              <a:rPr lang="en-US" sz="1800" b="0" dirty="0">
                <a:ea typeface="+mn-lt"/>
                <a:cs typeface="+mn-lt"/>
              </a:rPr>
              <a:t>)</a:t>
            </a:r>
            <a:endParaRPr lang="en-US" sz="1800"/>
          </a:p>
          <a:p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FB7E-4218-4C80-8279-2D32BED5AC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b="0" dirty="0">
                <a:ea typeface="+mn-lt"/>
                <a:cs typeface="+mn-lt"/>
              </a:rPr>
              <a:t>Marie Kinsella (The Partnership of Maternal Child Health)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Virginia Middlemiss (The Partnership of Maternal Health) </a:t>
            </a:r>
            <a:endParaRPr lang="en-US" sz="1800"/>
          </a:p>
          <a:p>
            <a:r>
              <a:rPr lang="en-US" sz="1800" b="0" dirty="0">
                <a:ea typeface="+mn-lt"/>
                <a:cs typeface="+mn-lt"/>
              </a:rPr>
              <a:t>Jill </a:t>
            </a:r>
            <a:r>
              <a:rPr lang="en-US" sz="1800" b="0" dirty="0" err="1">
                <a:ea typeface="+mn-lt"/>
                <a:cs typeface="+mn-lt"/>
              </a:rPr>
              <a:t>Wodnick</a:t>
            </a:r>
            <a:endParaRPr lang="en-US" sz="1800" b="0" dirty="0" err="1"/>
          </a:p>
          <a:p>
            <a:pPr marL="0" indent="0">
              <a:buNone/>
            </a:pPr>
            <a:endParaRPr lang="en-US" sz="1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5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64" y="260261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Outreach &amp; Recruitment Workgroup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AFCE6-6F8E-4A77-8EAB-FBAB5EE3F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47567"/>
            <a:ext cx="10965331" cy="754780"/>
          </a:xfrm>
        </p:spPr>
        <p:txBody>
          <a:bodyPr/>
          <a:lstStyle/>
          <a:p>
            <a:r>
              <a:rPr lang="en-US" dirty="0"/>
              <a:t>First workgroup Meeting : Date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A06C-ECA0-4BE4-8692-B6B4F6402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b="0" dirty="0">
                <a:ea typeface="+mn-lt"/>
                <a:cs typeface="+mn-lt"/>
              </a:rPr>
              <a:t>Merle Weitz (SNJPC)</a:t>
            </a:r>
            <a:endParaRPr lang="en-US" sz="2200" dirty="0"/>
          </a:p>
          <a:p>
            <a:r>
              <a:rPr lang="en-US" sz="2200" b="0" dirty="0">
                <a:ea typeface="+mn-lt"/>
                <a:cs typeface="+mn-lt"/>
              </a:rPr>
              <a:t>Deepa </a:t>
            </a:r>
            <a:r>
              <a:rPr lang="en-US" sz="2200" b="0" dirty="0" err="1">
                <a:ea typeface="+mn-lt"/>
                <a:cs typeface="+mn-lt"/>
              </a:rPr>
              <a:t>Srinivasavaradan</a:t>
            </a:r>
            <a:r>
              <a:rPr lang="en-US" sz="2200" b="0" dirty="0">
                <a:ea typeface="+mn-lt"/>
                <a:cs typeface="+mn-lt"/>
              </a:rPr>
              <a:t> (SPAN)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Lourdes Valdes* (</a:t>
            </a:r>
            <a:r>
              <a:rPr lang="en-US" sz="2200" b="0" dirty="0" err="1">
                <a:ea typeface="+mn-lt"/>
                <a:cs typeface="+mn-lt"/>
              </a:rPr>
              <a:t>RWJBarnabas</a:t>
            </a:r>
            <a:r>
              <a:rPr lang="en-US" sz="2200" b="0" dirty="0">
                <a:ea typeface="+mn-lt"/>
                <a:cs typeface="+mn-lt"/>
              </a:rPr>
              <a:t>) </a:t>
            </a:r>
            <a:endParaRPr lang="en-US"/>
          </a:p>
          <a:p>
            <a:r>
              <a:rPr lang="en-US" sz="2200" b="0" dirty="0">
                <a:ea typeface="+mn-lt"/>
                <a:cs typeface="+mn-lt"/>
              </a:rPr>
              <a:t>Barbara </a:t>
            </a:r>
            <a:r>
              <a:rPr lang="en-US" sz="2200" b="0" dirty="0" err="1">
                <a:ea typeface="+mn-lt"/>
                <a:cs typeface="+mn-lt"/>
              </a:rPr>
              <a:t>Birde</a:t>
            </a:r>
            <a:r>
              <a:rPr lang="en-US" sz="2200" b="0" dirty="0">
                <a:ea typeface="+mn-lt"/>
                <a:cs typeface="+mn-lt"/>
              </a:rPr>
              <a:t> </a:t>
            </a:r>
            <a:r>
              <a:rPr lang="en-US" sz="2200" b="0" dirty="0" err="1">
                <a:ea typeface="+mn-lt"/>
                <a:cs typeface="+mn-lt"/>
              </a:rPr>
              <a:t>Cerelli</a:t>
            </a:r>
            <a:r>
              <a:rPr lang="en-US" sz="2200" b="0" dirty="0">
                <a:ea typeface="+mn-lt"/>
                <a:cs typeface="+mn-lt"/>
              </a:rPr>
              <a:t> HMHC (Asthma Home-Visiting supervisor)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Paschal </a:t>
            </a:r>
            <a:r>
              <a:rPr lang="en-US" sz="2200" b="0" dirty="0" err="1">
                <a:ea typeface="+mn-lt"/>
                <a:cs typeface="+mn-lt"/>
              </a:rPr>
              <a:t>Nwako</a:t>
            </a:r>
            <a:r>
              <a:rPr lang="en-US" sz="2200" b="0" dirty="0">
                <a:ea typeface="+mn-lt"/>
                <a:cs typeface="+mn-lt"/>
              </a:rPr>
              <a:t> (Camden County Health Dept)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Kathleen Noonan (Camden Coalition of Healthcare Providers)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FB7E-4218-4C80-8279-2D32BED5AC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64" y="260261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Sustainability Workgroup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AFCE6-6F8E-4A77-8EAB-FBAB5EE3F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4435"/>
            <a:ext cx="10965331" cy="754780"/>
          </a:xfrm>
        </p:spPr>
        <p:txBody>
          <a:bodyPr/>
          <a:lstStyle/>
          <a:p>
            <a:r>
              <a:rPr lang="en-US" dirty="0"/>
              <a:t>First workgroup Meeting :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A06C-ECA0-4BE4-8692-B6B4F6402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b="0" dirty="0" err="1">
                <a:ea typeface="+mn-lt"/>
                <a:cs typeface="+mn-lt"/>
              </a:rPr>
              <a:t>Yannai</a:t>
            </a:r>
            <a:r>
              <a:rPr lang="en-US" sz="2200" b="0" dirty="0">
                <a:ea typeface="+mn-lt"/>
                <a:cs typeface="+mn-lt"/>
              </a:rPr>
              <a:t> Kranzler (NJDOH)</a:t>
            </a:r>
            <a:endParaRPr lang="en-US" sz="2200" dirty="0"/>
          </a:p>
          <a:p>
            <a:r>
              <a:rPr lang="en-US" sz="2200" b="0" dirty="0">
                <a:ea typeface="+mn-lt"/>
                <a:cs typeface="+mn-lt"/>
              </a:rPr>
              <a:t>Jim Lloyd (Center for Health Care Strategies)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Valarie Harr (Horizon Blue Cross Blue Shield)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Lourdes Valdes (</a:t>
            </a:r>
            <a:r>
              <a:rPr lang="en-US" sz="2200" b="0" dirty="0" err="1">
                <a:ea typeface="+mn-lt"/>
                <a:cs typeface="+mn-lt"/>
              </a:rPr>
              <a:t>RWJBarnabas</a:t>
            </a:r>
            <a:r>
              <a:rPr lang="en-US" sz="2200" b="0" dirty="0">
                <a:ea typeface="+mn-lt"/>
                <a:cs typeface="+mn-lt"/>
              </a:rPr>
              <a:t>) </a:t>
            </a:r>
            <a:endParaRPr lang="en-US">
              <a:ea typeface="+mn-lt"/>
              <a:cs typeface="+mn-lt"/>
            </a:endParaRPr>
          </a:p>
          <a:p>
            <a:r>
              <a:rPr lang="en-US" sz="2200" b="0" dirty="0">
                <a:ea typeface="+mn-lt"/>
                <a:cs typeface="+mn-lt"/>
              </a:rPr>
              <a:t>Raquel Jeffers (Nicholson Foundation)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Wendy </a:t>
            </a:r>
            <a:r>
              <a:rPr lang="en-US" sz="2200" b="0" dirty="0" err="1">
                <a:ea typeface="+mn-lt"/>
                <a:cs typeface="+mn-lt"/>
              </a:rPr>
              <a:t>McWeeney</a:t>
            </a:r>
            <a:r>
              <a:rPr lang="en-US" sz="2200" b="0" dirty="0">
                <a:ea typeface="+mn-lt"/>
                <a:cs typeface="+mn-lt"/>
              </a:rPr>
              <a:t> (MCJ)</a:t>
            </a:r>
            <a:endParaRPr lang="en-US" dirty="0"/>
          </a:p>
          <a:p>
            <a:r>
              <a:rPr lang="en-US" sz="2200" b="0" dirty="0">
                <a:ea typeface="+mn-lt"/>
                <a:cs typeface="+mn-lt"/>
              </a:rPr>
              <a:t>Rodney </a:t>
            </a:r>
            <a:r>
              <a:rPr lang="en-US" sz="2200" b="0" dirty="0" err="1">
                <a:ea typeface="+mn-lt"/>
                <a:cs typeface="+mn-lt"/>
              </a:rPr>
              <a:t>Brutton</a:t>
            </a:r>
            <a:r>
              <a:rPr lang="en-US" sz="2200" b="0" dirty="0">
                <a:ea typeface="+mn-lt"/>
                <a:cs typeface="+mn-lt"/>
              </a:rPr>
              <a:t> (New Community Career &amp; Technical Institute) </a:t>
            </a:r>
            <a:endParaRPr lang="en-US"/>
          </a:p>
          <a:p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FB7E-4218-4C80-8279-2D32BED5AC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585"/>
            <a:ext cx="9245600" cy="489857"/>
          </a:xfrm>
        </p:spPr>
        <p:txBody>
          <a:bodyPr/>
          <a:lstStyle/>
          <a:p>
            <a:pPr>
              <a:defRPr/>
            </a:pPr>
            <a:r>
              <a:rPr lang="en-US" dirty="0"/>
              <a:t>Timeline 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A06C-ECA0-4BE4-8692-B6B4F640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90" y="1019296"/>
            <a:ext cx="9964269" cy="53800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Convening of virtual Workgroup meetings </a:t>
            </a: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>
                <a:ea typeface="+mn-lt"/>
                <a:cs typeface="+mn-lt"/>
              </a:rPr>
              <a:t>Submit apprenticeship registration to the US Department of Labor </a:t>
            </a:r>
          </a:p>
          <a:p>
            <a:pPr>
              <a:buNone/>
            </a:pPr>
            <a:endParaRPr lang="en-US" sz="1800" dirty="0">
              <a:ea typeface="+mn-lt"/>
              <a:cs typeface="+mn-lt"/>
            </a:endParaRPr>
          </a:p>
          <a:p>
            <a:pPr>
              <a:buNone/>
            </a:pPr>
            <a:r>
              <a:rPr lang="en-US" sz="1800" dirty="0">
                <a:ea typeface="+mn-lt"/>
                <a:cs typeface="+mn-lt"/>
              </a:rPr>
              <a:t>Finalize apprenticeship curriculum training material </a:t>
            </a:r>
            <a:endParaRPr lang="en-US" sz="1800" dirty="0"/>
          </a:p>
          <a:p>
            <a:pPr marL="171450" indent="-171450">
              <a:buFont typeface="Arial,Sans-Serif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Finalize recruitment plan and materials </a:t>
            </a: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Train instructors on Related Technical Instruction (RTI) curriculum by September 1, 2020</a:t>
            </a:r>
          </a:p>
          <a:p>
            <a:pPr marL="171450" indent="-171450">
              <a:buFont typeface="Arial,Sans-Serif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Start RTI (150 hours) with first cohort of apprentices by October 1, 2020</a:t>
            </a:r>
          </a:p>
          <a:p>
            <a:pPr marL="171450" indent="-171450">
              <a:buFont typeface="Arial,Sans-Serif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Start OTJ (1000-2000 hours) with first cohort of apprentices by November 1, 2020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NEXT ADVIOSRY BOARD MEETING 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>
              <a:ea typeface="+mn-lt"/>
              <a:cs typeface="+mn-lt"/>
            </a:endParaRPr>
          </a:p>
          <a:p>
            <a:pPr>
              <a:buNone/>
            </a:pPr>
            <a:endParaRPr lang="en-US" sz="2400" b="0" dirty="0">
              <a:ea typeface="+mn-lt"/>
              <a:cs typeface="+mn-lt"/>
            </a:endParaRPr>
          </a:p>
          <a:p>
            <a:pPr>
              <a:buNone/>
            </a:pPr>
            <a:endParaRPr lang="en-US" sz="2400" b="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5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5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5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5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50" b="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12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1F4D-2158-4073-9966-6D8C1B80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7339C0-B97A-4221-A546-15BD339B2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21315" y="1164388"/>
            <a:ext cx="5035309" cy="50640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10088-2B89-4BEE-92AD-7F2DD3933870}"/>
              </a:ext>
            </a:extLst>
          </p:cNvPr>
          <p:cNvSpPr txBox="1"/>
          <p:nvPr/>
        </p:nvSpPr>
        <p:spPr>
          <a:xfrm>
            <a:off x="4498975" y="5509584"/>
            <a:ext cx="4733385" cy="4181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13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98F2-51A6-4F18-BE19-C2E852C4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NJDOH Contact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FEC7-BF09-451E-9275-C9051A8B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32" y="1482306"/>
            <a:ext cx="9812068" cy="4385094"/>
          </a:xfrm>
        </p:spPr>
        <p:txBody>
          <a:bodyPr/>
          <a:lstStyle/>
          <a:p>
            <a:r>
              <a:rPr lang="en-US"/>
              <a:t>Lisa Asare </a:t>
            </a:r>
            <a:endParaRPr lang="en-US" dirty="0"/>
          </a:p>
          <a:p>
            <a:endParaRPr lang="en-US" dirty="0"/>
          </a:p>
          <a:p>
            <a:r>
              <a:rPr lang="en-US"/>
              <a:t>Marilyn Gorney-Daley</a:t>
            </a:r>
            <a:endParaRPr lang="en-US" dirty="0"/>
          </a:p>
          <a:p>
            <a:endParaRPr lang="en-US" dirty="0"/>
          </a:p>
          <a:p>
            <a:r>
              <a:rPr lang="en-US"/>
              <a:t>Pamela Taylor (Pamela.taylor@doh.nj.gov)</a:t>
            </a:r>
          </a:p>
        </p:txBody>
      </p:sp>
    </p:spTree>
    <p:extLst>
      <p:ext uri="{BB962C8B-B14F-4D97-AF65-F5344CB8AC3E}">
        <p14:creationId xmlns:p14="http://schemas.microsoft.com/office/powerpoint/2010/main" val="258388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15D4-3548-4F06-BB90-F78EA1FE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F39A-A359-45FC-93A2-5D6F0B52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24000"/>
            <a:ext cx="9855200" cy="4701396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Establish an infrastructure </a:t>
            </a:r>
            <a:r>
              <a:rPr lang="en-US" sz="2800" b="0" dirty="0"/>
              <a:t>to develop a registered Community Health Worker Apprenticeship Program in the high growth sector of Healthcare.</a:t>
            </a:r>
            <a:endParaRPr lang="en-US" sz="280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Increase the number of CHWs </a:t>
            </a:r>
            <a:r>
              <a:rPr lang="en-US" sz="2800" b="0" dirty="0"/>
              <a:t>that possess the skills and qualifications demanded by the healthcare field in NJ.</a:t>
            </a:r>
            <a:endParaRPr lang="en-US" sz="2800" b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Develop a sustainable registered Community Health Worker Apprenticeship Program</a:t>
            </a:r>
            <a:r>
              <a:rPr lang="en-US" sz="2800" b="0" dirty="0"/>
              <a:t> in the high growth sector of Healthcare.</a:t>
            </a:r>
            <a:endParaRPr lang="en-US" sz="2800" b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7BA0-3249-4199-8DF5-481C0BEE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14567"/>
            <a:ext cx="9245600" cy="762000"/>
          </a:xfrm>
        </p:spPr>
        <p:txBody>
          <a:bodyPr/>
          <a:lstStyle/>
          <a:p>
            <a:r>
              <a:rPr lang="en-US" sz="3200" dirty="0"/>
              <a:t>Meeting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EB1C-1A10-4A42-8DDD-930EBF5E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353101"/>
            <a:ext cx="9855200" cy="3810000"/>
          </a:xfrm>
        </p:spPr>
        <p:txBody>
          <a:bodyPr/>
          <a:lstStyle/>
          <a:p>
            <a:pPr marL="914400" lvl="1" indent="-514350">
              <a:spcAft>
                <a:spcPts val="800"/>
              </a:spcAft>
              <a:buAutoNum type="arabicPeriod"/>
            </a:pPr>
            <a:r>
              <a:rPr lang="en-US" sz="2800" dirty="0">
                <a:latin typeface="Georgia"/>
                <a:cs typeface="Times New Roman"/>
              </a:rPr>
              <a:t>GAINS grant background</a:t>
            </a:r>
            <a:endParaRPr lang="en-US" sz="2800" b="0" dirty="0">
              <a:latin typeface="Georgia"/>
            </a:endParaRPr>
          </a:p>
          <a:p>
            <a:pPr marL="914400" lvl="1" indent="-514350">
              <a:spcAft>
                <a:spcPts val="800"/>
              </a:spcAft>
              <a:buAutoNum type="arabicPeriod"/>
            </a:pPr>
            <a:r>
              <a:rPr lang="en-US" sz="2800" dirty="0">
                <a:latin typeface="Georgia"/>
                <a:cs typeface="Times New Roman"/>
              </a:rPr>
              <a:t>Structure &amp; Implementation of the CHW Institute </a:t>
            </a:r>
          </a:p>
          <a:p>
            <a:pPr marL="914400" lvl="1" indent="-514350">
              <a:spcAft>
                <a:spcPts val="800"/>
              </a:spcAft>
              <a:buAutoNum type="arabicPeriod"/>
            </a:pPr>
            <a:r>
              <a:rPr lang="en-US" sz="2800" dirty="0">
                <a:latin typeface="Georgia"/>
                <a:cs typeface="Times New Roman"/>
              </a:rPr>
              <a:t>Meet the Chairs </a:t>
            </a:r>
            <a:endParaRPr lang="en-US" dirty="0">
              <a:cs typeface="Times New Roman" pitchFamily="18" charset="0"/>
            </a:endParaRPr>
          </a:p>
          <a:p>
            <a:pPr marL="914400" lvl="1" indent="-514350">
              <a:spcAft>
                <a:spcPts val="800"/>
              </a:spcAft>
              <a:buAutoNum type="arabicPeriod"/>
            </a:pPr>
            <a:r>
              <a:rPr lang="en-US" sz="2800" dirty="0">
                <a:latin typeface="Georgia"/>
                <a:cs typeface="Times New Roman"/>
              </a:rPr>
              <a:t>Activities &amp; Timelines </a:t>
            </a:r>
            <a:endParaRPr lang="en-US" sz="2800" b="0" dirty="0">
              <a:latin typeface="Georgia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4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B13-C50F-4CCF-8394-FF04DF28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GAINS Grant Background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B8F2011-0CA2-4C44-886F-B252CDABF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9399" y="1140181"/>
            <a:ext cx="10703448" cy="4909189"/>
          </a:xfrm>
        </p:spPr>
        <p:txBody>
          <a:bodyPr/>
          <a:lstStyle/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Purpose of the GAINS grant is to</a:t>
            </a:r>
            <a:r>
              <a:rPr lang="en-US" sz="2400" dirty="0"/>
              <a:t> drive economic development </a:t>
            </a:r>
            <a:r>
              <a:rPr lang="en-US" sz="2400" b="0" dirty="0"/>
              <a:t>through the apprenticeship model which combines skill-based training (on-the-job) and education (classroom related instruction).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0" dirty="0"/>
              <a:t>Apprenticeship model’s lead to a more </a:t>
            </a:r>
            <a:r>
              <a:rPr lang="en-US" sz="2400" b="0" dirty="0">
                <a:latin typeface="Georgia"/>
              </a:rPr>
              <a:t>developed workforce, higher rates in job retention, better-paying careers, advanced credentials, and skill attainment.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A highly skilled and trained Community Health Worker workforce can improve the health of families and communities throughout the state of New Jersey.</a:t>
            </a:r>
          </a:p>
        </p:txBody>
      </p:sp>
    </p:spTree>
    <p:extLst>
      <p:ext uri="{BB962C8B-B14F-4D97-AF65-F5344CB8AC3E}">
        <p14:creationId xmlns:p14="http://schemas.microsoft.com/office/powerpoint/2010/main" val="206985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D34653-AE5C-4EF6-B0C4-FAFA98E3B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3380" y="1335812"/>
            <a:ext cx="5491220" cy="453158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F57C0-CBF7-478E-A342-A86888CC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GAINS Apprenticeship Program Design</a:t>
            </a:r>
            <a:r>
              <a:rPr lang="en-US" dirty="0"/>
              <a:t> (infrastructure)</a:t>
            </a:r>
          </a:p>
        </p:txBody>
      </p:sp>
    </p:spTree>
    <p:extLst>
      <p:ext uri="{BB962C8B-B14F-4D97-AF65-F5344CB8AC3E}">
        <p14:creationId xmlns:p14="http://schemas.microsoft.com/office/powerpoint/2010/main" val="91783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5338-55E9-4420-B551-9145F010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4099"/>
            <a:ext cx="9245600" cy="762000"/>
          </a:xfrm>
        </p:spPr>
        <p:txBody>
          <a:bodyPr/>
          <a:lstStyle/>
          <a:p>
            <a:r>
              <a:rPr lang="en-US" sz="3200" dirty="0"/>
              <a:t>Advisory Workgroup</a:t>
            </a:r>
            <a:r>
              <a:rPr lang="en-US" dirty="0"/>
              <a:t> - "Introduce Chairs”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7E68-3AB5-4A1A-9958-9D7B59F5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19" y="1459006"/>
            <a:ext cx="10064750" cy="4883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0" dirty="0"/>
              <a:t>Steering Committee</a:t>
            </a:r>
          </a:p>
          <a:p>
            <a:pPr lvl="1">
              <a:buFont typeface="Times New Roman" panose="02020603050405020304" pitchFamily="18" charset="0"/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Chairperson </a:t>
            </a:r>
            <a:endParaRPr lang="en-US">
              <a:latin typeface="Times New Roman"/>
              <a:cs typeface="Times New Roman"/>
            </a:endParaRPr>
          </a:p>
          <a:p>
            <a:pPr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Implement NJ CHW Apprenticeship Program and Statewide CHW Training Institute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Curriculum Development Workgroup</a:t>
            </a:r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Victor Murray (Camden Coalition of Healthcare Providers) </a:t>
            </a:r>
            <a:endParaRPr lang="en-US"/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Develop a CHW training curriculum </a:t>
            </a:r>
          </a:p>
          <a:p>
            <a:pPr marL="514350" indent="-514350">
              <a:buAutoNum type="arabicPeriod"/>
            </a:pPr>
            <a:r>
              <a:rPr lang="en-US" b="0" dirty="0">
                <a:latin typeface="Georgia"/>
                <a:cs typeface="Times New Roman"/>
              </a:rPr>
              <a:t>Outreach</a:t>
            </a:r>
            <a:r>
              <a:rPr lang="en-US" b="0" dirty="0">
                <a:latin typeface="Georgia"/>
              </a:rPr>
              <a:t> and Recruitment Workgroup</a:t>
            </a:r>
            <a:endParaRPr lang="en-US" dirty="0">
              <a:latin typeface="Georgia"/>
            </a:endParaRPr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Martha Chavez (Camden AHEC)</a:t>
            </a:r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Develop work processes for recruiting CHWs</a:t>
            </a:r>
            <a:endParaRPr lang="en-US" dirty="0">
              <a:cs typeface="Times New Roman"/>
            </a:endParaRPr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Coordinate with local Workforce Development Board, One-Stop Career Centers and employer partners</a:t>
            </a:r>
            <a:endParaRPr lang="en-US" dirty="0"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Sustainability Workgroup</a:t>
            </a:r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John Jacobi and Tara Ragone (Seton Hall School of Law) </a:t>
            </a:r>
          </a:p>
          <a:p>
            <a:pPr marL="1085850" lvl="1" indent="-342900">
              <a:buAutoNum type="romanLcPeriod"/>
            </a:pPr>
            <a:r>
              <a:rPr lang="en-US" dirty="0">
                <a:latin typeface="Times New Roman"/>
                <a:cs typeface="Times New Roman"/>
              </a:rPr>
              <a:t>Design a pathway to sustainability and career paths for CHWs </a:t>
            </a:r>
          </a:p>
          <a:p>
            <a:pPr marL="400050" lvl="1" indent="0">
              <a:buNone/>
            </a:pPr>
            <a:endParaRPr lang="en-US" b="0" dirty="0">
              <a:cs typeface="Times New Roman"/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807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88D1-BC59-4980-92EC-18521BED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2" y="470239"/>
            <a:ext cx="9245600" cy="762000"/>
          </a:xfrm>
        </p:spPr>
        <p:txBody>
          <a:bodyPr/>
          <a:lstStyle/>
          <a:p>
            <a:r>
              <a:rPr lang="en-US" sz="3200" dirty="0"/>
              <a:t>Steering Committee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0CB2-B1D2-4569-9F9F-EF1A60BA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756" y="1169984"/>
            <a:ext cx="9855200" cy="4911991"/>
          </a:xfrm>
        </p:spPr>
        <p:txBody>
          <a:bodyPr/>
          <a:lstStyle/>
          <a:p>
            <a:r>
              <a:rPr lang="en-US" sz="2400" b="0" dirty="0"/>
              <a:t>Committee Duties</a:t>
            </a:r>
          </a:p>
          <a:p>
            <a:pPr lvl="1"/>
            <a:r>
              <a:rPr lang="en-US" sz="2400" dirty="0">
                <a:latin typeface="Georgia"/>
                <a:cs typeface="Times New Roman"/>
              </a:rPr>
              <a:t>Convene, direct, coordinate and support CHW Apprenticeship Training Program </a:t>
            </a:r>
          </a:p>
          <a:p>
            <a:pPr lvl="1"/>
            <a:r>
              <a:rPr lang="en-US" sz="2400" dirty="0">
                <a:latin typeface="Georgia"/>
                <a:cs typeface="Times New Roman"/>
              </a:rPr>
              <a:t>Implement NJ Statewide CHW Institute</a:t>
            </a:r>
            <a:endParaRPr lang="en-US" sz="2400">
              <a:latin typeface="Georgia"/>
            </a:endParaRPr>
          </a:p>
          <a:p>
            <a:r>
              <a:rPr lang="en-US" sz="2400" b="0" dirty="0"/>
              <a:t>Committee Chair</a:t>
            </a:r>
            <a:endParaRPr lang="en-US" sz="2400"/>
          </a:p>
          <a:p>
            <a:r>
              <a:rPr lang="en-US" sz="2400" b="0" dirty="0"/>
              <a:t>Committee Members</a:t>
            </a:r>
          </a:p>
          <a:p>
            <a:pPr lvl="1"/>
            <a:r>
              <a:rPr lang="en-US" dirty="0">
                <a:cs typeface="Times New Roman"/>
              </a:rPr>
              <a:t>Raquel Jeffers (Nicholson Foundation) </a:t>
            </a:r>
          </a:p>
          <a:p>
            <a:pPr lvl="1"/>
            <a:r>
              <a:rPr lang="en-US" dirty="0">
                <a:cs typeface="Times New Roman"/>
              </a:rPr>
              <a:t>Wendy </a:t>
            </a:r>
            <a:r>
              <a:rPr lang="en-US" dirty="0" err="1">
                <a:cs typeface="Times New Roman"/>
              </a:rPr>
              <a:t>McWeeny</a:t>
            </a:r>
            <a:r>
              <a:rPr lang="en-US" dirty="0">
                <a:cs typeface="Times New Roman"/>
              </a:rPr>
              <a:t> (</a:t>
            </a:r>
            <a:r>
              <a:rPr lang="en-US" dirty="0" err="1">
                <a:cs typeface="Times New Roman"/>
              </a:rPr>
              <a:t>Amelior</a:t>
            </a:r>
            <a:r>
              <a:rPr lang="en-US" dirty="0">
                <a:cs typeface="Times New Roman"/>
              </a:rPr>
              <a:t> Foundation) </a:t>
            </a:r>
            <a:endParaRPr lang="en-US" dirty="0"/>
          </a:p>
          <a:p>
            <a:pPr lvl="1"/>
            <a:r>
              <a:rPr lang="en-US" dirty="0">
                <a:cs typeface="Times New Roman"/>
              </a:rPr>
              <a:t>Lisa Asare (NJDOH) </a:t>
            </a:r>
          </a:p>
          <a:p>
            <a:pPr lvl="1"/>
            <a:r>
              <a:rPr lang="en-US" dirty="0">
                <a:cs typeface="Times New Roman"/>
              </a:rPr>
              <a:t>Gil Ongwenyi (NJDOH) </a:t>
            </a:r>
          </a:p>
          <a:p>
            <a:pPr lvl="1"/>
            <a:r>
              <a:rPr lang="en-US" dirty="0">
                <a:cs typeface="Times New Roman"/>
              </a:rPr>
              <a:t>Lakota Kruse (NJDOH) </a:t>
            </a:r>
          </a:p>
          <a:p>
            <a:pPr lvl="1"/>
            <a:r>
              <a:rPr lang="en-US" dirty="0">
                <a:cs typeface="Times New Roman"/>
              </a:rPr>
              <a:t>Marilyn Gorney-Daley (NJDOH) </a:t>
            </a:r>
          </a:p>
          <a:p>
            <a:pPr lvl="1"/>
            <a:r>
              <a:rPr lang="en-US" dirty="0">
                <a:cs typeface="Times New Roman"/>
              </a:rPr>
              <a:t>Pamela Taylor (NJDOH) </a:t>
            </a:r>
          </a:p>
          <a:p>
            <a:pPr lvl="1"/>
            <a:r>
              <a:rPr lang="en-US" dirty="0">
                <a:cs typeface="Times New Roman"/>
              </a:rPr>
              <a:t>Juliet Jones (NJDOH) </a:t>
            </a:r>
          </a:p>
          <a:p>
            <a:endParaRPr lang="en-US" b="0" dirty="0"/>
          </a:p>
          <a:p>
            <a:pPr marL="457200" lvl="1" indent="0">
              <a:buNone/>
            </a:pPr>
            <a:r>
              <a:rPr lang="en-US" dirty="0">
                <a:latin typeface="Times New Roman"/>
                <a:cs typeface="Times New Roman"/>
              </a:rPr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366314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88D1-BC59-4980-92EC-18521BED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2" y="671945"/>
            <a:ext cx="9245600" cy="762000"/>
          </a:xfrm>
        </p:spPr>
        <p:txBody>
          <a:bodyPr/>
          <a:lstStyle/>
          <a:p>
            <a:r>
              <a:rPr lang="en-US" sz="3200" dirty="0"/>
              <a:t>Curriculum Development Workgroup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0CB2-B1D2-4569-9F9F-EF1A60BA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5476"/>
            <a:ext cx="9855200" cy="4111924"/>
          </a:xfrm>
        </p:spPr>
        <p:txBody>
          <a:bodyPr/>
          <a:lstStyle/>
          <a:p>
            <a:r>
              <a:rPr lang="en-US" sz="2400" b="0" dirty="0"/>
              <a:t>Committee Duties</a:t>
            </a:r>
          </a:p>
          <a:p>
            <a:pPr lvl="1"/>
            <a:r>
              <a:rPr lang="en-US" sz="2400" dirty="0">
                <a:latin typeface="Georgia"/>
                <a:cs typeface="Times New Roman"/>
              </a:rPr>
              <a:t>Assist with CHW </a:t>
            </a:r>
            <a:r>
              <a:rPr lang="en-US" sz="2400" dirty="0">
                <a:latin typeface="Times New Roman"/>
                <a:cs typeface="Times New Roman"/>
              </a:rPr>
              <a:t>Related Technical Instruction (RTI) and On The Job (OTJ) </a:t>
            </a:r>
            <a:r>
              <a:rPr lang="en-US" sz="2400" dirty="0">
                <a:latin typeface="Georgia"/>
                <a:cs typeface="Times New Roman"/>
              </a:rPr>
              <a:t>Curriculum development</a:t>
            </a:r>
          </a:p>
          <a:p>
            <a:pPr lvl="1"/>
            <a:r>
              <a:rPr lang="en-US" sz="2400" dirty="0">
                <a:latin typeface="Georgia"/>
                <a:cs typeface="Times New Roman"/>
              </a:rPr>
              <a:t>Develop and adapt CHW training curriculum including new topics (COVID-19)</a:t>
            </a:r>
          </a:p>
          <a:p>
            <a:r>
              <a:rPr lang="en-US" sz="2400" b="0" dirty="0"/>
              <a:t>Workgroup Chair</a:t>
            </a:r>
          </a:p>
          <a:p>
            <a:pPr lvl="1"/>
            <a:r>
              <a:rPr lang="en-US" sz="2400" dirty="0">
                <a:latin typeface="Georgia"/>
                <a:cs typeface="Times New Roman"/>
              </a:rPr>
              <a:t>Victor Murray (Camden Coalition of Healthcare Providers)</a:t>
            </a:r>
          </a:p>
          <a:p>
            <a:r>
              <a:rPr lang="en-US" sz="2400" b="0" dirty="0"/>
              <a:t>Committee Members</a:t>
            </a:r>
          </a:p>
          <a:p>
            <a:pPr marL="457200" lvl="1" indent="0">
              <a:buNone/>
            </a:pPr>
            <a:r>
              <a:rPr lang="en-US" dirty="0">
                <a:latin typeface="Times New Roman"/>
                <a:cs typeface="Times New Roman"/>
              </a:rPr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209690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7BEA34C89D74A8503E2E4E174E042" ma:contentTypeVersion="4" ma:contentTypeDescription="Create a new document." ma:contentTypeScope="" ma:versionID="cc067f6018ecbb6aa7d9bc895154d2f3">
  <xsd:schema xmlns:xsd="http://www.w3.org/2001/XMLSchema" xmlns:xs="http://www.w3.org/2001/XMLSchema" xmlns:p="http://schemas.microsoft.com/office/2006/metadata/properties" xmlns:ns2="1bc7829e-e500-47fd-9724-68d7fab030a3" xmlns:ns3="fa8d5a8a-be49-438b-8cce-2cd403c44194" targetNamespace="http://schemas.microsoft.com/office/2006/metadata/properties" ma:root="true" ma:fieldsID="16ad1b3b189452aacd3cc18bcd7df7e8" ns2:_="" ns3:_="">
    <xsd:import namespace="1bc7829e-e500-47fd-9724-68d7fab030a3"/>
    <xsd:import namespace="fa8d5a8a-be49-438b-8cce-2cd403c441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7829e-e500-47fd-9724-68d7fab030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d5a8a-be49-438b-8cce-2cd403c44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c7829e-e500-47fd-9724-68d7fab030a3">
      <UserInfo>
        <DisplayName>Kruse, Lakota</DisplayName>
        <AccountId>12</AccountId>
        <AccountType/>
      </UserInfo>
      <UserInfo>
        <DisplayName>Gorney-Daley, Marilyn A</DisplayName>
        <AccountId>14</AccountId>
        <AccountType/>
      </UserInfo>
      <UserInfo>
        <DisplayName>Taylor, Pamela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04F163-A1EA-4DB3-AD50-53DD2B4DE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7829e-e500-47fd-9724-68d7fab030a3"/>
    <ds:schemaRef ds:uri="fa8d5a8a-be49-438b-8cce-2cd403c44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609EE1-C1F2-43FC-87CA-C0DB6FC87AAF}">
  <ds:schemaRefs>
    <ds:schemaRef ds:uri="http://schemas.microsoft.com/office/2006/metadata/properties"/>
    <ds:schemaRef ds:uri="http://schemas.microsoft.com/office/infopath/2007/PartnerControls"/>
    <ds:schemaRef ds:uri="1bc7829e-e500-47fd-9724-68d7fab030a3"/>
  </ds:schemaRefs>
</ds:datastoreItem>
</file>

<file path=customXml/itemProps3.xml><?xml version="1.0" encoding="utf-8"?>
<ds:datastoreItem xmlns:ds="http://schemas.openxmlformats.org/officeDocument/2006/customXml" ds:itemID="{CA4638D7-A736-4843-8AE2-C9F156D24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</TotalTime>
  <Words>1371</Words>
  <Application>Microsoft Office PowerPoint</Application>
  <PresentationFormat>Widescreen</PresentationFormat>
  <Paragraphs>360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1_Default Design</vt:lpstr>
      <vt:lpstr>PowerPoint Presentation</vt:lpstr>
      <vt:lpstr>NJDOH GAINS Grant</vt:lpstr>
      <vt:lpstr>GOALS</vt:lpstr>
      <vt:lpstr>Meeting Outline</vt:lpstr>
      <vt:lpstr>GAINS Grant Background</vt:lpstr>
      <vt:lpstr> GAINS Apprenticeship Program Design (infrastructure)</vt:lpstr>
      <vt:lpstr>Advisory Workgroup - "Introduce Chairs”</vt:lpstr>
      <vt:lpstr>Steering Committee </vt:lpstr>
      <vt:lpstr>Curriculum Development Workgroup </vt:lpstr>
      <vt:lpstr>Curriculum Development Workgroup (slide(s) content to be developed by Chairperson)</vt:lpstr>
      <vt:lpstr>Curriculum Development Workgroup (slide(s) content to be developed by Chairperson)</vt:lpstr>
      <vt:lpstr>Outreach and Recruitment Workgroup (slide(s) content to be developed by Chairperson)</vt:lpstr>
      <vt:lpstr>Outreach and Recruitment Workgroup (slide(s) content to be developed by Chairperson)</vt:lpstr>
      <vt:lpstr>Employer Partners</vt:lpstr>
      <vt:lpstr>Sustainability Workgroup (slide(s) content to be developed by Chairperson) </vt:lpstr>
      <vt:lpstr>Sustainability Workgroup (slide(s) content to be developed by Chairperson) </vt:lpstr>
      <vt:lpstr>Scheduling Advisory Workgroup Meetings   </vt:lpstr>
      <vt:lpstr>Community Health Worker NJDOH Contribution </vt:lpstr>
      <vt:lpstr>Benefits  </vt:lpstr>
      <vt:lpstr>Curriculum Workgroup</vt:lpstr>
      <vt:lpstr>Outreach &amp; Recruitment Workgroup</vt:lpstr>
      <vt:lpstr>Sustainability Workgroup</vt:lpstr>
      <vt:lpstr>Timeline   </vt:lpstr>
      <vt:lpstr>Questions and Discussion</vt:lpstr>
      <vt:lpstr>NJDOH Contact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Tanz, Ashley M</dc:creator>
  <cp:lastModifiedBy>Kruse, Lakota</cp:lastModifiedBy>
  <cp:revision>11</cp:revision>
  <cp:lastPrinted>2018-08-17T13:41:18Z</cp:lastPrinted>
  <dcterms:created xsi:type="dcterms:W3CDTF">2018-03-16T20:08:52Z</dcterms:created>
  <dcterms:modified xsi:type="dcterms:W3CDTF">2020-05-22T15:23:30Z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0x01010094D7BEA34C89D74A8503E2E4E174E042</vt:lpwstr>
  </property>
</Properties>
</file>